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63" r:id="rId4"/>
    <p:sldId id="275" r:id="rId5"/>
    <p:sldId id="276" r:id="rId6"/>
    <p:sldId id="262" r:id="rId7"/>
    <p:sldId id="302" r:id="rId8"/>
    <p:sldId id="270" r:id="rId9"/>
    <p:sldId id="271" r:id="rId10"/>
    <p:sldId id="272" r:id="rId11"/>
    <p:sldId id="273" r:id="rId12"/>
    <p:sldId id="274" r:id="rId13"/>
    <p:sldId id="295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96" r:id="rId23"/>
    <p:sldId id="297" r:id="rId24"/>
    <p:sldId id="298" r:id="rId25"/>
    <p:sldId id="299" r:id="rId26"/>
    <p:sldId id="300" r:id="rId27"/>
    <p:sldId id="287" r:id="rId28"/>
    <p:sldId id="286" r:id="rId29"/>
    <p:sldId id="301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5-45A3-A311-887DAB269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A5-45A3-A311-887DAB269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A5-45A3-A311-887DAB2690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5339680"/>
        <c:axId val="1455344544"/>
      </c:barChart>
      <c:catAx>
        <c:axId val="145533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4544"/>
        <c:crosses val="autoZero"/>
        <c:auto val="1"/>
        <c:lblAlgn val="ctr"/>
        <c:lblOffset val="100"/>
        <c:noMultiLvlLbl val="0"/>
      </c:catAx>
      <c:valAx>
        <c:axId val="145534454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45533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3-4762-89E7-4A17FF050E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93-4762-89E7-4A17FF050E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gConfetti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93-4762-89E7-4A17FF050E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4657584"/>
        <c:axId val="1454662448"/>
      </c:barChart>
      <c:catAx>
        <c:axId val="145465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662448"/>
        <c:crosses val="autoZero"/>
        <c:auto val="1"/>
        <c:lblAlgn val="ctr"/>
        <c:lblOffset val="100"/>
        <c:noMultiLvlLbl val="0"/>
      </c:catAx>
      <c:valAx>
        <c:axId val="1454662448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4546575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14213162715"/>
          <c:y val="0.13186152867255199"/>
          <c:w val="0.74263028587799196"/>
          <c:h val="0.850461703650679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26-412C-A7E7-937A4C62139F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26-412C-A7E7-937A4C62139F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6-412C-A7E7-937A4C6213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26-412C-A7E7-937A4C6213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026-412C-A7E7-937A4C6213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026-412C-A7E7-937A4C6213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26-412C-A7E7-937A4C6213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026-412C-A7E7-937A4C6213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026-412C-A7E7-937A4C6213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026-412C-A7E7-937A4C621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14213162715"/>
          <c:y val="0.13186152867255199"/>
          <c:w val="0.74263028587799196"/>
          <c:h val="0.850461703650679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explosion val="11"/>
            <c:spPr>
              <a:pattFill prst="wdUpDiag">
                <a:fgClr>
                  <a:schemeClr val="accent1">
                    <a:lumMod val="75000"/>
                  </a:schemeClr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29-4156-8DAD-8482145E41E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29-4156-8DAD-8482145E41EB}"/>
              </c:ext>
            </c:extLst>
          </c:dPt>
          <c:dPt>
            <c:idx val="2"/>
            <c:bubble3D val="0"/>
            <c:spPr>
              <a:pattFill prst="pct40">
                <a:fgClr>
                  <a:schemeClr val="accent3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29-4156-8DAD-8482145E41EB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29-4156-8DAD-8482145E41EB}"/>
                </c:ext>
              </c:extLst>
            </c:dLbl>
            <c:dLbl>
              <c:idx val="2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29-4156-8DAD-8482145E41EB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29-4156-8DAD-8482145E41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529-4156-8DAD-8482145E41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529-4156-8DAD-8482145E41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529-4156-8DAD-8482145E41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529-4156-8DAD-8482145E41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529-4156-8DAD-8482145E41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529-4156-8DAD-8482145E41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529-4156-8DAD-8482145E41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529-4156-8DAD-8482145E4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Series 1</c:v>
                </c:pt>
              </c:strCache>
            </c:strRef>
          </c:tx>
          <c:spPr>
            <a:ln w="762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76-4194-A806-83C7DA8D17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Series 2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76-4194-A806-83C7DA8D17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Series 3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76-4194-A806-83C7DA8D1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4872160"/>
        <c:axId val="1454876880"/>
      </c:lineChart>
      <c:catAx>
        <c:axId val="145487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876880"/>
        <c:crosses val="autoZero"/>
        <c:auto val="1"/>
        <c:lblAlgn val="ctr"/>
        <c:lblOffset val="100"/>
        <c:noMultiLvlLbl val="0"/>
      </c:catAx>
      <c:valAx>
        <c:axId val="145487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87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3644594658505402E-2"/>
          <c:y val="0.93580947267955195"/>
          <c:w val="0.88260086913742997"/>
          <c:h val="4.9039012168933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69332835600622"/>
          <c:y val="1.5151515151515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Series 1</c:v>
                </c:pt>
              </c:strCache>
            </c:strRef>
          </c:tx>
          <c:spPr>
            <a:ln w="50800" cap="rnd">
              <a:solidFill>
                <a:schemeClr val="accent1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square"/>
            <c:size val="11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5B-4B43-A11C-327CAFCD82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Series 2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5B-4B43-A11C-327CAFCD82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Series 3</c:v>
                </c:pt>
              </c:strCache>
            </c:strRef>
          </c:tx>
          <c:spPr>
            <a:ln w="47625" cap="rnd">
              <a:solidFill>
                <a:schemeClr val="accent3"/>
              </a:solidFill>
              <a:round/>
            </a:ln>
            <a:effectLst/>
          </c:spPr>
          <c:marker>
            <c:symbol val="x"/>
            <c:size val="13"/>
            <c:spPr>
              <a:noFill/>
              <a:ln w="2857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5B-4B43-A11C-327CAFCD8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971504"/>
        <c:axId val="1454975856"/>
      </c:lineChart>
      <c:catAx>
        <c:axId val="145497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975856"/>
        <c:crosses val="autoZero"/>
        <c:auto val="1"/>
        <c:lblAlgn val="ctr"/>
        <c:lblOffset val="100"/>
        <c:noMultiLvlLbl val="0"/>
      </c:catAx>
      <c:valAx>
        <c:axId val="145497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971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20751003823753E-2"/>
          <c:y val="8.4984826846471503E-2"/>
          <c:w val="0.97584979923524895"/>
          <c:h val="0.7154902059495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C64-BDB9-526252875D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50-4C64-BDB9-526252875D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50-4C64-BDB9-526252875DD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0.0</c:formatCode>
                <c:ptCount val="4"/>
                <c:pt idx="0">
                  <c:v>3.2</c:v>
                </c:pt>
                <c:pt idx="1">
                  <c:v>1</c:v>
                </c:pt>
                <c:pt idx="2">
                  <c:v>1.5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50-4C64-BDB9-526252875D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4503952"/>
        <c:axId val="1455423824"/>
      </c:barChart>
      <c:catAx>
        <c:axId val="145450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423824"/>
        <c:crosses val="autoZero"/>
        <c:auto val="1"/>
        <c:lblAlgn val="ctr"/>
        <c:lblOffset val="100"/>
        <c:noMultiLvlLbl val="0"/>
      </c:catAx>
      <c:valAx>
        <c:axId val="145542382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45450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45558442110902"/>
          <c:y val="0.94714226260864098"/>
          <c:w val="0.29473212610294097"/>
          <c:h val="5.2857737391358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0-4CAE-AC36-840FD3558F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0-4CAE-AC36-840FD3558F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gConfetti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3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0-4CAE-AC36-840FD3558F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pattFill prst="ltHorz">
              <a:fgClr>
                <a:schemeClr val="bg1"/>
              </a:fgClr>
              <a:bgClr>
                <a:schemeClr val="accent4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0.0</c:formatCode>
                <c:ptCount val="4"/>
                <c:pt idx="0">
                  <c:v>3.2</c:v>
                </c:pt>
                <c:pt idx="1">
                  <c:v>1</c:v>
                </c:pt>
                <c:pt idx="2">
                  <c:v>1.5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0-4CAE-AC36-840FD3558F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5585392"/>
        <c:axId val="1455590032"/>
      </c:barChart>
      <c:catAx>
        <c:axId val="145558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590032"/>
        <c:crosses val="autoZero"/>
        <c:auto val="1"/>
        <c:lblAlgn val="ctr"/>
        <c:lblOffset val="100"/>
        <c:noMultiLvlLbl val="0"/>
      </c:catAx>
      <c:valAx>
        <c:axId val="1455590032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4555853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5" y="4266824"/>
            <a:ext cx="5112661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5958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396192"/>
            <a:ext cx="4214718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184402"/>
            <a:ext cx="4214718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2"/>
            <a:ext cx="4195094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5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6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6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6" y="47847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3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1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7" y="6335312"/>
            <a:ext cx="975205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8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3" y="47847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4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4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1/30/18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2257998" y="1122373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1/30/18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1/30/18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4" y="434111"/>
            <a:ext cx="5284561" cy="895927"/>
          </a:xfrm>
        </p:spPr>
        <p:txBody>
          <a:bodyPr tIns="182880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1709741"/>
            <a:ext cx="7049630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4589466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92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2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2" y="4947816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3" y="1413164"/>
            <a:ext cx="4190141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5" y="1413164"/>
            <a:ext cx="4243965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827793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  <a:prstGeom prst="rect">
            <a:avLst/>
          </a:prstGeom>
        </p:spPr>
        <p:txBody>
          <a:bodyPr vert="horz" lIns="91440" tIns="9144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14131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88564" y="6335312"/>
            <a:ext cx="100366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3" y="6335312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0999" y="6335312"/>
            <a:ext cx="877711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3600" b="0" kern="1200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18" indent="-288918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555" y="750163"/>
            <a:ext cx="6519149" cy="1474115"/>
          </a:xfrm>
        </p:spPr>
        <p:txBody>
          <a:bodyPr/>
          <a:lstStyle/>
          <a:p>
            <a:r>
              <a:rPr lang="en-CA" sz="3600" b="1" dirty="0"/>
              <a:t>Video Puppetry: A Performative Interface for </a:t>
            </a:r>
            <a:r>
              <a:rPr lang="en-CA" sz="3600" b="1" dirty="0" err="1"/>
              <a:t>Cutout</a:t>
            </a:r>
            <a:r>
              <a:rPr lang="en-CA" sz="3600" b="1" dirty="0"/>
              <a:t> Animation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</a:t>
            </a:r>
            <a:r>
              <a:rPr lang="en-US" dirty="0" err="1"/>
              <a:t>Ronghao</a:t>
            </a:r>
            <a:r>
              <a:rPr lang="en-US" dirty="0"/>
              <a:t> Yang</a:t>
            </a:r>
          </a:p>
          <a:p>
            <a:r>
              <a:rPr lang="en-US" dirty="0"/>
              <a:t>David R. </a:t>
            </a:r>
            <a:r>
              <a:rPr lang="en-US" dirty="0" err="1"/>
              <a:t>Cheriton</a:t>
            </a:r>
            <a:r>
              <a:rPr lang="en-US" dirty="0"/>
              <a:t> School of Computer Science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339555" y="3155285"/>
            <a:ext cx="1155958" cy="377962"/>
          </a:xfrm>
        </p:spPr>
        <p:txBody>
          <a:bodyPr/>
          <a:lstStyle/>
          <a:p>
            <a:r>
              <a:rPr lang="en-US" dirty="0"/>
              <a:t>02/09/2018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0E156-40BC-3D40-B9F2-9A593DDF1AA0}"/>
              </a:ext>
            </a:extLst>
          </p:cNvPr>
          <p:cNvSpPr txBox="1"/>
          <p:nvPr/>
        </p:nvSpPr>
        <p:spPr>
          <a:xfrm>
            <a:off x="339555" y="2401432"/>
            <a:ext cx="55130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Connelly Barnes, David E. Jacobs, Jason Sanders, Dan B Goldman, </a:t>
            </a:r>
          </a:p>
          <a:p>
            <a:r>
              <a:rPr lang="en-CA" sz="1400" dirty="0" err="1"/>
              <a:t>Szymon</a:t>
            </a:r>
            <a:r>
              <a:rPr lang="en-CA" sz="1400" dirty="0"/>
              <a:t> </a:t>
            </a:r>
            <a:r>
              <a:rPr lang="en-CA" sz="1400" dirty="0" err="1"/>
              <a:t>Rusinkiewicz</a:t>
            </a:r>
            <a:r>
              <a:rPr lang="en-CA" sz="1400" dirty="0"/>
              <a:t>, Adam Finkelstein, </a:t>
            </a:r>
            <a:r>
              <a:rPr lang="en-CA" sz="1400" dirty="0" err="1"/>
              <a:t>Maneesh</a:t>
            </a:r>
            <a:r>
              <a:rPr lang="en-CA" sz="1400" dirty="0"/>
              <a:t> </a:t>
            </a:r>
            <a:r>
              <a:rPr lang="en-CA" sz="1400" dirty="0" err="1"/>
              <a:t>Agrawala</a:t>
            </a:r>
            <a:endParaRPr lang="en-CA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INFOGRAPHIC SYMBOLS /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59094" y="3790988"/>
            <a:ext cx="1699934" cy="1699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/>
          <p:nvPr/>
        </p:nvSpPr>
        <p:spPr>
          <a:xfrm>
            <a:off x="2908031" y="1725620"/>
            <a:ext cx="1002064" cy="1295080"/>
          </a:xfrm>
          <a:custGeom>
            <a:avLst/>
            <a:gdLst>
              <a:gd name="connsiteX0" fmla="*/ 582716 w 3219059"/>
              <a:gd name="connsiteY0" fmla="*/ 358249 h 4160366"/>
              <a:gd name="connsiteX1" fmla="*/ 523854 w 3219059"/>
              <a:gd name="connsiteY1" fmla="*/ 423014 h 4160366"/>
              <a:gd name="connsiteX2" fmla="*/ 155278 w 3219059"/>
              <a:gd name="connsiteY2" fmla="*/ 1449712 h 4160366"/>
              <a:gd name="connsiteX3" fmla="*/ 1769348 w 3219059"/>
              <a:gd name="connsiteY3" fmla="*/ 3063782 h 4160366"/>
              <a:gd name="connsiteX4" fmla="*/ 2796047 w 3219059"/>
              <a:gd name="connsiteY4" fmla="*/ 2695207 h 4160366"/>
              <a:gd name="connsiteX5" fmla="*/ 2841455 w 3219059"/>
              <a:gd name="connsiteY5" fmla="*/ 2653937 h 4160366"/>
              <a:gd name="connsiteX6" fmla="*/ 2725235 w 3219059"/>
              <a:gd name="connsiteY6" fmla="*/ 2537717 h 4160366"/>
              <a:gd name="connsiteX7" fmla="*/ 2691499 w 3219059"/>
              <a:gd name="connsiteY7" fmla="*/ 2568379 h 4160366"/>
              <a:gd name="connsiteX8" fmla="*/ 1769348 w 3219059"/>
              <a:gd name="connsiteY8" fmla="*/ 2899422 h 4160366"/>
              <a:gd name="connsiteX9" fmla="*/ 319637 w 3219059"/>
              <a:gd name="connsiteY9" fmla="*/ 1449711 h 4160366"/>
              <a:gd name="connsiteX10" fmla="*/ 650681 w 3219059"/>
              <a:gd name="connsiteY10" fmla="*/ 527561 h 4160366"/>
              <a:gd name="connsiteX11" fmla="*/ 698935 w 3219059"/>
              <a:gd name="connsiteY11" fmla="*/ 474468 h 4160366"/>
              <a:gd name="connsiteX12" fmla="*/ 1769348 w 3219059"/>
              <a:gd name="connsiteY12" fmla="*/ 155758 h 4160366"/>
              <a:gd name="connsiteX13" fmla="*/ 475394 w 3219059"/>
              <a:gd name="connsiteY13" fmla="*/ 1449711 h 4160366"/>
              <a:gd name="connsiteX14" fmla="*/ 1769348 w 3219059"/>
              <a:gd name="connsiteY14" fmla="*/ 2743665 h 4160366"/>
              <a:gd name="connsiteX15" fmla="*/ 3063302 w 3219059"/>
              <a:gd name="connsiteY15" fmla="*/ 1449711 h 4160366"/>
              <a:gd name="connsiteX16" fmla="*/ 1769348 w 3219059"/>
              <a:gd name="connsiteY16" fmla="*/ 155758 h 4160366"/>
              <a:gd name="connsiteX17" fmla="*/ 1769348 w 3219059"/>
              <a:gd name="connsiteY17" fmla="*/ 0 h 4160366"/>
              <a:gd name="connsiteX18" fmla="*/ 3219059 w 3219059"/>
              <a:gd name="connsiteY18" fmla="*/ 1449711 h 4160366"/>
              <a:gd name="connsiteX19" fmla="*/ 2888015 w 3219059"/>
              <a:gd name="connsiteY19" fmla="*/ 2371862 h 4160366"/>
              <a:gd name="connsiteX20" fmla="*/ 2841107 w 3219059"/>
              <a:gd name="connsiteY20" fmla="*/ 2423474 h 4160366"/>
              <a:gd name="connsiteX21" fmla="*/ 3163494 w 3219059"/>
              <a:gd name="connsiteY21" fmla="*/ 2745863 h 4160366"/>
              <a:gd name="connsiteX22" fmla="*/ 3163494 w 3219059"/>
              <a:gd name="connsiteY22" fmla="*/ 2860920 h 4160366"/>
              <a:gd name="connsiteX23" fmla="*/ 3163494 w 3219059"/>
              <a:gd name="connsiteY23" fmla="*/ 2860919 h 4160366"/>
              <a:gd name="connsiteX24" fmla="*/ 3048437 w 3219059"/>
              <a:gd name="connsiteY24" fmla="*/ 2860919 h 4160366"/>
              <a:gd name="connsiteX25" fmla="*/ 2951253 w 3219059"/>
              <a:gd name="connsiteY25" fmla="*/ 2763735 h 4160366"/>
              <a:gd name="connsiteX26" fmla="*/ 2894818 w 3219059"/>
              <a:gd name="connsiteY26" fmla="*/ 2815027 h 4160366"/>
              <a:gd name="connsiteX27" fmla="*/ 1950254 w 3219059"/>
              <a:gd name="connsiteY27" fmla="*/ 3209925 h 4160366"/>
              <a:gd name="connsiteX28" fmla="*/ 1794260 w 3219059"/>
              <a:gd name="connsiteY28" fmla="*/ 3217802 h 4160366"/>
              <a:gd name="connsiteX29" fmla="*/ 1794260 w 3219059"/>
              <a:gd name="connsiteY29" fmla="*/ 3995774 h 4160366"/>
              <a:gd name="connsiteX30" fmla="*/ 2173776 w 3219059"/>
              <a:gd name="connsiteY30" fmla="*/ 3995774 h 4160366"/>
              <a:gd name="connsiteX31" fmla="*/ 2256072 w 3219059"/>
              <a:gd name="connsiteY31" fmla="*/ 4078070 h 4160366"/>
              <a:gd name="connsiteX32" fmla="*/ 2173776 w 3219059"/>
              <a:gd name="connsiteY32" fmla="*/ 4160366 h 4160366"/>
              <a:gd name="connsiteX33" fmla="*/ 1250152 w 3219059"/>
              <a:gd name="connsiteY33" fmla="*/ 4160366 h 4160366"/>
              <a:gd name="connsiteX34" fmla="*/ 1167856 w 3219059"/>
              <a:gd name="connsiteY34" fmla="*/ 4078070 h 4160366"/>
              <a:gd name="connsiteX35" fmla="*/ 1250152 w 3219059"/>
              <a:gd name="connsiteY35" fmla="*/ 3995774 h 4160366"/>
              <a:gd name="connsiteX36" fmla="*/ 1629668 w 3219059"/>
              <a:gd name="connsiteY36" fmla="*/ 3995774 h 4160366"/>
              <a:gd name="connsiteX37" fmla="*/ 1629668 w 3219059"/>
              <a:gd name="connsiteY37" fmla="*/ 3212007 h 4160366"/>
              <a:gd name="connsiteX38" fmla="*/ 1588442 w 3219059"/>
              <a:gd name="connsiteY38" fmla="*/ 3209925 h 4160366"/>
              <a:gd name="connsiteX39" fmla="*/ 0 w 3219059"/>
              <a:gd name="connsiteY39" fmla="*/ 1449712 h 4160366"/>
              <a:gd name="connsiteX40" fmla="*/ 404033 w 3219059"/>
              <a:gd name="connsiteY40" fmla="*/ 324242 h 4160366"/>
              <a:gd name="connsiteX41" fmla="*/ 472917 w 3219059"/>
              <a:gd name="connsiteY41" fmla="*/ 248451 h 4160366"/>
              <a:gd name="connsiteX42" fmla="*/ 365063 w 3219059"/>
              <a:gd name="connsiteY42" fmla="*/ 140597 h 4160366"/>
              <a:gd name="connsiteX43" fmla="*/ 365063 w 3219059"/>
              <a:gd name="connsiteY43" fmla="*/ 25539 h 4160366"/>
              <a:gd name="connsiteX44" fmla="*/ 480120 w 3219059"/>
              <a:gd name="connsiteY44" fmla="*/ 25539 h 4160366"/>
              <a:gd name="connsiteX45" fmla="*/ 814941 w 3219059"/>
              <a:gd name="connsiteY45" fmla="*/ 360361 h 4160366"/>
              <a:gd name="connsiteX46" fmla="*/ 847198 w 3219059"/>
              <a:gd name="connsiteY46" fmla="*/ 331044 h 4160366"/>
              <a:gd name="connsiteX47" fmla="*/ 1769348 w 3219059"/>
              <a:gd name="connsiteY47" fmla="*/ 0 h 416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9059" h="4160366">
                <a:moveTo>
                  <a:pt x="582716" y="358249"/>
                </a:moveTo>
                <a:lnTo>
                  <a:pt x="523854" y="423014"/>
                </a:lnTo>
                <a:cubicBezTo>
                  <a:pt x="293596" y="702021"/>
                  <a:pt x="155278" y="1059713"/>
                  <a:pt x="155278" y="1449712"/>
                </a:cubicBezTo>
                <a:cubicBezTo>
                  <a:pt x="155278" y="2341138"/>
                  <a:pt x="877922" y="3063782"/>
                  <a:pt x="1769348" y="3063782"/>
                </a:cubicBezTo>
                <a:cubicBezTo>
                  <a:pt x="2159347" y="3063782"/>
                  <a:pt x="2517040" y="2925464"/>
                  <a:pt x="2796047" y="2695207"/>
                </a:cubicBezTo>
                <a:lnTo>
                  <a:pt x="2841455" y="2653937"/>
                </a:lnTo>
                <a:lnTo>
                  <a:pt x="2725235" y="2537717"/>
                </a:lnTo>
                <a:lnTo>
                  <a:pt x="2691499" y="2568379"/>
                </a:lnTo>
                <a:cubicBezTo>
                  <a:pt x="2440903" y="2775188"/>
                  <a:pt x="2119634" y="2899422"/>
                  <a:pt x="1769348" y="2899422"/>
                </a:cubicBezTo>
                <a:cubicBezTo>
                  <a:pt x="968695" y="2899422"/>
                  <a:pt x="319637" y="2250364"/>
                  <a:pt x="319637" y="1449711"/>
                </a:cubicBezTo>
                <a:cubicBezTo>
                  <a:pt x="319637" y="1099425"/>
                  <a:pt x="443871" y="778156"/>
                  <a:pt x="650681" y="527561"/>
                </a:cubicBezTo>
                <a:lnTo>
                  <a:pt x="698935" y="474468"/>
                </a:lnTo>
                <a:close/>
                <a:moveTo>
                  <a:pt x="1769348" y="155758"/>
                </a:moveTo>
                <a:cubicBezTo>
                  <a:pt x="1054717" y="155758"/>
                  <a:pt x="475394" y="735081"/>
                  <a:pt x="475394" y="1449711"/>
                </a:cubicBezTo>
                <a:cubicBezTo>
                  <a:pt x="475394" y="2164342"/>
                  <a:pt x="1054717" y="2743665"/>
                  <a:pt x="1769348" y="2743665"/>
                </a:cubicBezTo>
                <a:cubicBezTo>
                  <a:pt x="2483979" y="2743665"/>
                  <a:pt x="3063302" y="2164342"/>
                  <a:pt x="3063302" y="1449711"/>
                </a:cubicBezTo>
                <a:cubicBezTo>
                  <a:pt x="3063302" y="735081"/>
                  <a:pt x="2483979" y="155758"/>
                  <a:pt x="1769348" y="155758"/>
                </a:cubicBezTo>
                <a:close/>
                <a:moveTo>
                  <a:pt x="1769348" y="0"/>
                </a:moveTo>
                <a:cubicBezTo>
                  <a:pt x="2570001" y="0"/>
                  <a:pt x="3219059" y="649058"/>
                  <a:pt x="3219059" y="1449711"/>
                </a:cubicBezTo>
                <a:cubicBezTo>
                  <a:pt x="3219059" y="1799997"/>
                  <a:pt x="3094825" y="2121266"/>
                  <a:pt x="2888015" y="2371862"/>
                </a:cubicBezTo>
                <a:lnTo>
                  <a:pt x="2841107" y="2423474"/>
                </a:lnTo>
                <a:lnTo>
                  <a:pt x="3163494" y="2745863"/>
                </a:lnTo>
                <a:cubicBezTo>
                  <a:pt x="3195267" y="2777635"/>
                  <a:pt x="3195267" y="2829148"/>
                  <a:pt x="3163494" y="2860920"/>
                </a:cubicBezTo>
                <a:lnTo>
                  <a:pt x="3163494" y="2860919"/>
                </a:lnTo>
                <a:cubicBezTo>
                  <a:pt x="3131722" y="2892691"/>
                  <a:pt x="3080209" y="2892691"/>
                  <a:pt x="3048437" y="2860919"/>
                </a:cubicBezTo>
                <a:lnTo>
                  <a:pt x="2951253" y="2763735"/>
                </a:lnTo>
                <a:lnTo>
                  <a:pt x="2894818" y="2815027"/>
                </a:lnTo>
                <a:cubicBezTo>
                  <a:pt x="2632663" y="3031377"/>
                  <a:pt x="2307135" y="3173682"/>
                  <a:pt x="1950254" y="3209925"/>
                </a:cubicBezTo>
                <a:lnTo>
                  <a:pt x="1794260" y="3217802"/>
                </a:lnTo>
                <a:lnTo>
                  <a:pt x="1794260" y="3995774"/>
                </a:lnTo>
                <a:lnTo>
                  <a:pt x="2173776" y="3995774"/>
                </a:lnTo>
                <a:cubicBezTo>
                  <a:pt x="2219227" y="3995774"/>
                  <a:pt x="2256072" y="4032619"/>
                  <a:pt x="2256072" y="4078070"/>
                </a:cubicBezTo>
                <a:cubicBezTo>
                  <a:pt x="2256072" y="4123521"/>
                  <a:pt x="2219227" y="4160366"/>
                  <a:pt x="2173776" y="4160366"/>
                </a:cubicBezTo>
                <a:lnTo>
                  <a:pt x="1250152" y="4160366"/>
                </a:lnTo>
                <a:cubicBezTo>
                  <a:pt x="1204701" y="4160366"/>
                  <a:pt x="1167856" y="4123521"/>
                  <a:pt x="1167856" y="4078070"/>
                </a:cubicBezTo>
                <a:cubicBezTo>
                  <a:pt x="1167856" y="4032619"/>
                  <a:pt x="1204701" y="3995774"/>
                  <a:pt x="1250152" y="3995774"/>
                </a:cubicBezTo>
                <a:lnTo>
                  <a:pt x="1629668" y="3995774"/>
                </a:lnTo>
                <a:lnTo>
                  <a:pt x="1629668" y="3212007"/>
                </a:lnTo>
                <a:lnTo>
                  <a:pt x="1588442" y="3209925"/>
                </a:lnTo>
                <a:cubicBezTo>
                  <a:pt x="696238" y="3119317"/>
                  <a:pt x="0" y="2365822"/>
                  <a:pt x="0" y="1449712"/>
                </a:cubicBezTo>
                <a:cubicBezTo>
                  <a:pt x="0" y="1022194"/>
                  <a:pt x="151625" y="630090"/>
                  <a:pt x="404033" y="324242"/>
                </a:cubicBezTo>
                <a:lnTo>
                  <a:pt x="472917" y="248451"/>
                </a:lnTo>
                <a:lnTo>
                  <a:pt x="365063" y="140597"/>
                </a:lnTo>
                <a:cubicBezTo>
                  <a:pt x="333290" y="108824"/>
                  <a:pt x="333290" y="57311"/>
                  <a:pt x="365063" y="25539"/>
                </a:cubicBezTo>
                <a:cubicBezTo>
                  <a:pt x="396835" y="-6234"/>
                  <a:pt x="448348" y="-6234"/>
                  <a:pt x="480120" y="25539"/>
                </a:cubicBezTo>
                <a:lnTo>
                  <a:pt x="814941" y="360361"/>
                </a:lnTo>
                <a:lnTo>
                  <a:pt x="847198" y="331044"/>
                </a:lnTo>
                <a:cubicBezTo>
                  <a:pt x="1097793" y="124234"/>
                  <a:pt x="1419062" y="0"/>
                  <a:pt x="17693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2908031" y="4021228"/>
            <a:ext cx="1002064" cy="1295080"/>
          </a:xfrm>
          <a:custGeom>
            <a:avLst/>
            <a:gdLst>
              <a:gd name="connsiteX0" fmla="*/ 582716 w 3219059"/>
              <a:gd name="connsiteY0" fmla="*/ 358249 h 4160366"/>
              <a:gd name="connsiteX1" fmla="*/ 523854 w 3219059"/>
              <a:gd name="connsiteY1" fmla="*/ 423014 h 4160366"/>
              <a:gd name="connsiteX2" fmla="*/ 155278 w 3219059"/>
              <a:gd name="connsiteY2" fmla="*/ 1449712 h 4160366"/>
              <a:gd name="connsiteX3" fmla="*/ 1769348 w 3219059"/>
              <a:gd name="connsiteY3" fmla="*/ 3063782 h 4160366"/>
              <a:gd name="connsiteX4" fmla="*/ 2796047 w 3219059"/>
              <a:gd name="connsiteY4" fmla="*/ 2695207 h 4160366"/>
              <a:gd name="connsiteX5" fmla="*/ 2841455 w 3219059"/>
              <a:gd name="connsiteY5" fmla="*/ 2653937 h 4160366"/>
              <a:gd name="connsiteX6" fmla="*/ 2725235 w 3219059"/>
              <a:gd name="connsiteY6" fmla="*/ 2537717 h 4160366"/>
              <a:gd name="connsiteX7" fmla="*/ 2691499 w 3219059"/>
              <a:gd name="connsiteY7" fmla="*/ 2568379 h 4160366"/>
              <a:gd name="connsiteX8" fmla="*/ 1769348 w 3219059"/>
              <a:gd name="connsiteY8" fmla="*/ 2899422 h 4160366"/>
              <a:gd name="connsiteX9" fmla="*/ 319637 w 3219059"/>
              <a:gd name="connsiteY9" fmla="*/ 1449711 h 4160366"/>
              <a:gd name="connsiteX10" fmla="*/ 650681 w 3219059"/>
              <a:gd name="connsiteY10" fmla="*/ 527561 h 4160366"/>
              <a:gd name="connsiteX11" fmla="*/ 698935 w 3219059"/>
              <a:gd name="connsiteY11" fmla="*/ 474468 h 4160366"/>
              <a:gd name="connsiteX12" fmla="*/ 1769348 w 3219059"/>
              <a:gd name="connsiteY12" fmla="*/ 155758 h 4160366"/>
              <a:gd name="connsiteX13" fmla="*/ 475394 w 3219059"/>
              <a:gd name="connsiteY13" fmla="*/ 1449711 h 4160366"/>
              <a:gd name="connsiteX14" fmla="*/ 1769348 w 3219059"/>
              <a:gd name="connsiteY14" fmla="*/ 2743665 h 4160366"/>
              <a:gd name="connsiteX15" fmla="*/ 3063302 w 3219059"/>
              <a:gd name="connsiteY15" fmla="*/ 1449711 h 4160366"/>
              <a:gd name="connsiteX16" fmla="*/ 1769348 w 3219059"/>
              <a:gd name="connsiteY16" fmla="*/ 155758 h 4160366"/>
              <a:gd name="connsiteX17" fmla="*/ 1769348 w 3219059"/>
              <a:gd name="connsiteY17" fmla="*/ 0 h 4160366"/>
              <a:gd name="connsiteX18" fmla="*/ 3219059 w 3219059"/>
              <a:gd name="connsiteY18" fmla="*/ 1449711 h 4160366"/>
              <a:gd name="connsiteX19" fmla="*/ 2888015 w 3219059"/>
              <a:gd name="connsiteY19" fmla="*/ 2371862 h 4160366"/>
              <a:gd name="connsiteX20" fmla="*/ 2841107 w 3219059"/>
              <a:gd name="connsiteY20" fmla="*/ 2423474 h 4160366"/>
              <a:gd name="connsiteX21" fmla="*/ 3163494 w 3219059"/>
              <a:gd name="connsiteY21" fmla="*/ 2745863 h 4160366"/>
              <a:gd name="connsiteX22" fmla="*/ 3163494 w 3219059"/>
              <a:gd name="connsiteY22" fmla="*/ 2860920 h 4160366"/>
              <a:gd name="connsiteX23" fmla="*/ 3163494 w 3219059"/>
              <a:gd name="connsiteY23" fmla="*/ 2860919 h 4160366"/>
              <a:gd name="connsiteX24" fmla="*/ 3048437 w 3219059"/>
              <a:gd name="connsiteY24" fmla="*/ 2860919 h 4160366"/>
              <a:gd name="connsiteX25" fmla="*/ 2951253 w 3219059"/>
              <a:gd name="connsiteY25" fmla="*/ 2763735 h 4160366"/>
              <a:gd name="connsiteX26" fmla="*/ 2894818 w 3219059"/>
              <a:gd name="connsiteY26" fmla="*/ 2815027 h 4160366"/>
              <a:gd name="connsiteX27" fmla="*/ 1950254 w 3219059"/>
              <a:gd name="connsiteY27" fmla="*/ 3209925 h 4160366"/>
              <a:gd name="connsiteX28" fmla="*/ 1794260 w 3219059"/>
              <a:gd name="connsiteY28" fmla="*/ 3217802 h 4160366"/>
              <a:gd name="connsiteX29" fmla="*/ 1794260 w 3219059"/>
              <a:gd name="connsiteY29" fmla="*/ 3995774 h 4160366"/>
              <a:gd name="connsiteX30" fmla="*/ 2173776 w 3219059"/>
              <a:gd name="connsiteY30" fmla="*/ 3995774 h 4160366"/>
              <a:gd name="connsiteX31" fmla="*/ 2256072 w 3219059"/>
              <a:gd name="connsiteY31" fmla="*/ 4078070 h 4160366"/>
              <a:gd name="connsiteX32" fmla="*/ 2173776 w 3219059"/>
              <a:gd name="connsiteY32" fmla="*/ 4160366 h 4160366"/>
              <a:gd name="connsiteX33" fmla="*/ 1250152 w 3219059"/>
              <a:gd name="connsiteY33" fmla="*/ 4160366 h 4160366"/>
              <a:gd name="connsiteX34" fmla="*/ 1167856 w 3219059"/>
              <a:gd name="connsiteY34" fmla="*/ 4078070 h 4160366"/>
              <a:gd name="connsiteX35" fmla="*/ 1250152 w 3219059"/>
              <a:gd name="connsiteY35" fmla="*/ 3995774 h 4160366"/>
              <a:gd name="connsiteX36" fmla="*/ 1629668 w 3219059"/>
              <a:gd name="connsiteY36" fmla="*/ 3995774 h 4160366"/>
              <a:gd name="connsiteX37" fmla="*/ 1629668 w 3219059"/>
              <a:gd name="connsiteY37" fmla="*/ 3212007 h 4160366"/>
              <a:gd name="connsiteX38" fmla="*/ 1588442 w 3219059"/>
              <a:gd name="connsiteY38" fmla="*/ 3209925 h 4160366"/>
              <a:gd name="connsiteX39" fmla="*/ 0 w 3219059"/>
              <a:gd name="connsiteY39" fmla="*/ 1449712 h 4160366"/>
              <a:gd name="connsiteX40" fmla="*/ 404033 w 3219059"/>
              <a:gd name="connsiteY40" fmla="*/ 324242 h 4160366"/>
              <a:gd name="connsiteX41" fmla="*/ 472917 w 3219059"/>
              <a:gd name="connsiteY41" fmla="*/ 248451 h 4160366"/>
              <a:gd name="connsiteX42" fmla="*/ 365063 w 3219059"/>
              <a:gd name="connsiteY42" fmla="*/ 140597 h 4160366"/>
              <a:gd name="connsiteX43" fmla="*/ 365063 w 3219059"/>
              <a:gd name="connsiteY43" fmla="*/ 25539 h 4160366"/>
              <a:gd name="connsiteX44" fmla="*/ 480120 w 3219059"/>
              <a:gd name="connsiteY44" fmla="*/ 25539 h 4160366"/>
              <a:gd name="connsiteX45" fmla="*/ 814941 w 3219059"/>
              <a:gd name="connsiteY45" fmla="*/ 360361 h 4160366"/>
              <a:gd name="connsiteX46" fmla="*/ 847198 w 3219059"/>
              <a:gd name="connsiteY46" fmla="*/ 331044 h 4160366"/>
              <a:gd name="connsiteX47" fmla="*/ 1769348 w 3219059"/>
              <a:gd name="connsiteY47" fmla="*/ 0 h 416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9059" h="4160366">
                <a:moveTo>
                  <a:pt x="582716" y="358249"/>
                </a:moveTo>
                <a:lnTo>
                  <a:pt x="523854" y="423014"/>
                </a:lnTo>
                <a:cubicBezTo>
                  <a:pt x="293596" y="702021"/>
                  <a:pt x="155278" y="1059713"/>
                  <a:pt x="155278" y="1449712"/>
                </a:cubicBezTo>
                <a:cubicBezTo>
                  <a:pt x="155278" y="2341138"/>
                  <a:pt x="877922" y="3063782"/>
                  <a:pt x="1769348" y="3063782"/>
                </a:cubicBezTo>
                <a:cubicBezTo>
                  <a:pt x="2159347" y="3063782"/>
                  <a:pt x="2517040" y="2925464"/>
                  <a:pt x="2796047" y="2695207"/>
                </a:cubicBezTo>
                <a:lnTo>
                  <a:pt x="2841455" y="2653937"/>
                </a:lnTo>
                <a:lnTo>
                  <a:pt x="2725235" y="2537717"/>
                </a:lnTo>
                <a:lnTo>
                  <a:pt x="2691499" y="2568379"/>
                </a:lnTo>
                <a:cubicBezTo>
                  <a:pt x="2440903" y="2775188"/>
                  <a:pt x="2119634" y="2899422"/>
                  <a:pt x="1769348" y="2899422"/>
                </a:cubicBezTo>
                <a:cubicBezTo>
                  <a:pt x="968695" y="2899422"/>
                  <a:pt x="319637" y="2250364"/>
                  <a:pt x="319637" y="1449711"/>
                </a:cubicBezTo>
                <a:cubicBezTo>
                  <a:pt x="319637" y="1099425"/>
                  <a:pt x="443871" y="778156"/>
                  <a:pt x="650681" y="527561"/>
                </a:cubicBezTo>
                <a:lnTo>
                  <a:pt x="698935" y="474468"/>
                </a:lnTo>
                <a:close/>
                <a:moveTo>
                  <a:pt x="1769348" y="155758"/>
                </a:moveTo>
                <a:cubicBezTo>
                  <a:pt x="1054717" y="155758"/>
                  <a:pt x="475394" y="735081"/>
                  <a:pt x="475394" y="1449711"/>
                </a:cubicBezTo>
                <a:cubicBezTo>
                  <a:pt x="475394" y="2164342"/>
                  <a:pt x="1054717" y="2743665"/>
                  <a:pt x="1769348" y="2743665"/>
                </a:cubicBezTo>
                <a:cubicBezTo>
                  <a:pt x="2483979" y="2743665"/>
                  <a:pt x="3063302" y="2164342"/>
                  <a:pt x="3063302" y="1449711"/>
                </a:cubicBezTo>
                <a:cubicBezTo>
                  <a:pt x="3063302" y="735081"/>
                  <a:pt x="2483979" y="155758"/>
                  <a:pt x="1769348" y="155758"/>
                </a:cubicBezTo>
                <a:close/>
                <a:moveTo>
                  <a:pt x="1769348" y="0"/>
                </a:moveTo>
                <a:cubicBezTo>
                  <a:pt x="2570001" y="0"/>
                  <a:pt x="3219059" y="649058"/>
                  <a:pt x="3219059" y="1449711"/>
                </a:cubicBezTo>
                <a:cubicBezTo>
                  <a:pt x="3219059" y="1799997"/>
                  <a:pt x="3094825" y="2121266"/>
                  <a:pt x="2888015" y="2371862"/>
                </a:cubicBezTo>
                <a:lnTo>
                  <a:pt x="2841107" y="2423474"/>
                </a:lnTo>
                <a:lnTo>
                  <a:pt x="3163494" y="2745863"/>
                </a:lnTo>
                <a:cubicBezTo>
                  <a:pt x="3195267" y="2777635"/>
                  <a:pt x="3195267" y="2829148"/>
                  <a:pt x="3163494" y="2860920"/>
                </a:cubicBezTo>
                <a:lnTo>
                  <a:pt x="3163494" y="2860919"/>
                </a:lnTo>
                <a:cubicBezTo>
                  <a:pt x="3131722" y="2892691"/>
                  <a:pt x="3080209" y="2892691"/>
                  <a:pt x="3048437" y="2860919"/>
                </a:cubicBezTo>
                <a:lnTo>
                  <a:pt x="2951253" y="2763735"/>
                </a:lnTo>
                <a:lnTo>
                  <a:pt x="2894818" y="2815027"/>
                </a:lnTo>
                <a:cubicBezTo>
                  <a:pt x="2632663" y="3031377"/>
                  <a:pt x="2307135" y="3173682"/>
                  <a:pt x="1950254" y="3209925"/>
                </a:cubicBezTo>
                <a:lnTo>
                  <a:pt x="1794260" y="3217802"/>
                </a:lnTo>
                <a:lnTo>
                  <a:pt x="1794260" y="3995774"/>
                </a:lnTo>
                <a:lnTo>
                  <a:pt x="2173776" y="3995774"/>
                </a:lnTo>
                <a:cubicBezTo>
                  <a:pt x="2219227" y="3995774"/>
                  <a:pt x="2256072" y="4032619"/>
                  <a:pt x="2256072" y="4078070"/>
                </a:cubicBezTo>
                <a:cubicBezTo>
                  <a:pt x="2256072" y="4123521"/>
                  <a:pt x="2219227" y="4160366"/>
                  <a:pt x="2173776" y="4160366"/>
                </a:cubicBezTo>
                <a:lnTo>
                  <a:pt x="1250152" y="4160366"/>
                </a:lnTo>
                <a:cubicBezTo>
                  <a:pt x="1204701" y="4160366"/>
                  <a:pt x="1167856" y="4123521"/>
                  <a:pt x="1167856" y="4078070"/>
                </a:cubicBezTo>
                <a:cubicBezTo>
                  <a:pt x="1167856" y="4032619"/>
                  <a:pt x="1204701" y="3995774"/>
                  <a:pt x="1250152" y="3995774"/>
                </a:cubicBezTo>
                <a:lnTo>
                  <a:pt x="1629668" y="3995774"/>
                </a:lnTo>
                <a:lnTo>
                  <a:pt x="1629668" y="3212007"/>
                </a:lnTo>
                <a:lnTo>
                  <a:pt x="1588442" y="3209925"/>
                </a:lnTo>
                <a:cubicBezTo>
                  <a:pt x="696238" y="3119317"/>
                  <a:pt x="0" y="2365822"/>
                  <a:pt x="0" y="1449712"/>
                </a:cubicBezTo>
                <a:cubicBezTo>
                  <a:pt x="0" y="1022194"/>
                  <a:pt x="151625" y="630090"/>
                  <a:pt x="404033" y="324242"/>
                </a:cubicBezTo>
                <a:lnTo>
                  <a:pt x="472917" y="248451"/>
                </a:lnTo>
                <a:lnTo>
                  <a:pt x="365063" y="140597"/>
                </a:lnTo>
                <a:cubicBezTo>
                  <a:pt x="333290" y="108824"/>
                  <a:pt x="333290" y="57311"/>
                  <a:pt x="365063" y="25539"/>
                </a:cubicBezTo>
                <a:cubicBezTo>
                  <a:pt x="396835" y="-6234"/>
                  <a:pt x="448348" y="-6234"/>
                  <a:pt x="480120" y="25539"/>
                </a:cubicBezTo>
                <a:lnTo>
                  <a:pt x="814941" y="360361"/>
                </a:lnTo>
                <a:lnTo>
                  <a:pt x="847198" y="331044"/>
                </a:lnTo>
                <a:cubicBezTo>
                  <a:pt x="1097793" y="124234"/>
                  <a:pt x="1419062" y="0"/>
                  <a:pt x="17693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0593" y="3790986"/>
            <a:ext cx="1699934" cy="1699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/>
          <p:cNvSpPr/>
          <p:nvPr/>
        </p:nvSpPr>
        <p:spPr>
          <a:xfrm>
            <a:off x="569010" y="4174595"/>
            <a:ext cx="1143100" cy="932714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/>
          <p:nvPr/>
        </p:nvSpPr>
        <p:spPr>
          <a:xfrm>
            <a:off x="569010" y="1906802"/>
            <a:ext cx="1143100" cy="932714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847093" y="3786468"/>
            <a:ext cx="1699934" cy="1699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/>
          <p:cNvSpPr/>
          <p:nvPr/>
        </p:nvSpPr>
        <p:spPr>
          <a:xfrm>
            <a:off x="5413209" y="4021215"/>
            <a:ext cx="567706" cy="1295094"/>
          </a:xfrm>
          <a:custGeom>
            <a:avLst/>
            <a:gdLst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983256 w 2262739"/>
              <a:gd name="connsiteY64" fmla="*/ 3315 h 5161948"/>
              <a:gd name="connsiteX65" fmla="*/ 1079325 w 2262739"/>
              <a:gd name="connsiteY65" fmla="*/ 99384 h 5161948"/>
              <a:gd name="connsiteX66" fmla="*/ 983256 w 2262739"/>
              <a:gd name="connsiteY66" fmla="*/ 195453 h 5161948"/>
              <a:gd name="connsiteX67" fmla="*/ 972320 w 2262739"/>
              <a:gd name="connsiteY67" fmla="*/ 193245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09522 w 2262739"/>
              <a:gd name="connsiteY105" fmla="*/ 1134438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309522 w 2262739"/>
              <a:gd name="connsiteY110" fmla="*/ 187916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193245 h 5161948"/>
              <a:gd name="connsiteX69" fmla="*/ 972320 w 2262739"/>
              <a:gd name="connsiteY69" fmla="*/ 201354 h 5161948"/>
              <a:gd name="connsiteX70" fmla="*/ 950365 w 2262739"/>
              <a:gd name="connsiteY70" fmla="*/ 208170 h 5161948"/>
              <a:gd name="connsiteX71" fmla="*/ 646302 w 2262739"/>
              <a:gd name="connsiteY71" fmla="*/ 666894 h 5161948"/>
              <a:gd name="connsiteX72" fmla="*/ 950365 w 2262739"/>
              <a:gd name="connsiteY72" fmla="*/ 1125619 h 5161948"/>
              <a:gd name="connsiteX73" fmla="*/ 972320 w 2262739"/>
              <a:gd name="connsiteY73" fmla="*/ 1132434 h 5161948"/>
              <a:gd name="connsiteX74" fmla="*/ 972320 w 2262739"/>
              <a:gd name="connsiteY74" fmla="*/ 1139401 h 5161948"/>
              <a:gd name="connsiteX75" fmla="*/ 985249 w 2262739"/>
              <a:gd name="connsiteY75" fmla="*/ 1136791 h 5161948"/>
              <a:gd name="connsiteX76" fmla="*/ 1081318 w 2262739"/>
              <a:gd name="connsiteY76" fmla="*/ 1232860 h 5161948"/>
              <a:gd name="connsiteX77" fmla="*/ 985249 w 2262739"/>
              <a:gd name="connsiteY77" fmla="*/ 1328929 h 5161948"/>
              <a:gd name="connsiteX78" fmla="*/ 972320 w 2262739"/>
              <a:gd name="connsiteY78" fmla="*/ 1326319 h 5161948"/>
              <a:gd name="connsiteX79" fmla="*/ 972320 w 2262739"/>
              <a:gd name="connsiteY79" fmla="*/ 1328854 h 5161948"/>
              <a:gd name="connsiteX80" fmla="*/ 948958 w 2262739"/>
              <a:gd name="connsiteY80" fmla="*/ 1321602 h 5161948"/>
              <a:gd name="connsiteX81" fmla="*/ 947855 w 2262739"/>
              <a:gd name="connsiteY81" fmla="*/ 1321380 h 5161948"/>
              <a:gd name="connsiteX82" fmla="*/ 947526 w 2262739"/>
              <a:gd name="connsiteY82" fmla="*/ 1321158 h 5161948"/>
              <a:gd name="connsiteX83" fmla="*/ 877009 w 2262739"/>
              <a:gd name="connsiteY83" fmla="*/ 1299268 h 5161948"/>
              <a:gd name="connsiteX84" fmla="*/ 457843 w 2262739"/>
              <a:gd name="connsiteY84" fmla="*/ 666894 h 5161948"/>
              <a:gd name="connsiteX85" fmla="*/ 877009 w 2262739"/>
              <a:gd name="connsiteY85" fmla="*/ 34521 h 5161948"/>
              <a:gd name="connsiteX86" fmla="*/ 939587 w 2262739"/>
              <a:gd name="connsiteY86" fmla="*/ 15095 h 5161948"/>
              <a:gd name="connsiteX87" fmla="*/ 945862 w 2262739"/>
              <a:gd name="connsiteY87" fmla="*/ 10865 h 5161948"/>
              <a:gd name="connsiteX88" fmla="*/ 966894 w 2262739"/>
              <a:gd name="connsiteY88" fmla="*/ 6618 h 5161948"/>
              <a:gd name="connsiteX89" fmla="*/ 972320 w 2262739"/>
              <a:gd name="connsiteY89" fmla="*/ 4934 h 5161948"/>
              <a:gd name="connsiteX90" fmla="*/ 972320 w 2262739"/>
              <a:gd name="connsiteY90" fmla="*/ 5523 h 5161948"/>
              <a:gd name="connsiteX91" fmla="*/ 983256 w 2262739"/>
              <a:gd name="connsiteY91" fmla="*/ 3315 h 5161948"/>
              <a:gd name="connsiteX92" fmla="*/ 1288612 w 2262739"/>
              <a:gd name="connsiteY92" fmla="*/ 0 h 5161948"/>
              <a:gd name="connsiteX93" fmla="*/ 1309522 w 2262739"/>
              <a:gd name="connsiteY93" fmla="*/ 4222 h 5161948"/>
              <a:gd name="connsiteX94" fmla="*/ 1309522 w 2262739"/>
              <a:gd name="connsiteY94" fmla="*/ 2930 h 5161948"/>
              <a:gd name="connsiteX95" fmla="*/ 1321424 w 2262739"/>
              <a:gd name="connsiteY95" fmla="*/ 6624 h 5161948"/>
              <a:gd name="connsiteX96" fmla="*/ 1326006 w 2262739"/>
              <a:gd name="connsiteY96" fmla="*/ 7550 h 5161948"/>
              <a:gd name="connsiteX97" fmla="*/ 1327373 w 2262739"/>
              <a:gd name="connsiteY97" fmla="*/ 8471 h 5161948"/>
              <a:gd name="connsiteX98" fmla="*/ 1411291 w 2262739"/>
              <a:gd name="connsiteY98" fmla="*/ 34521 h 5161948"/>
              <a:gd name="connsiteX99" fmla="*/ 1830457 w 2262739"/>
              <a:gd name="connsiteY99" fmla="*/ 666894 h 5161948"/>
              <a:gd name="connsiteX100" fmla="*/ 1411291 w 2262739"/>
              <a:gd name="connsiteY100" fmla="*/ 1299268 h 5161948"/>
              <a:gd name="connsiteX101" fmla="*/ 1309522 w 2262739"/>
              <a:gd name="connsiteY101" fmla="*/ 1330859 h 5161948"/>
              <a:gd name="connsiteX102" fmla="*/ 1309522 w 2262739"/>
              <a:gd name="connsiteY102" fmla="*/ 1325376 h 5161948"/>
              <a:gd name="connsiteX103" fmla="*/ 1291923 w 2262739"/>
              <a:gd name="connsiteY103" fmla="*/ 1328929 h 5161948"/>
              <a:gd name="connsiteX104" fmla="*/ 1195854 w 2262739"/>
              <a:gd name="connsiteY104" fmla="*/ 1232860 h 5161948"/>
              <a:gd name="connsiteX105" fmla="*/ 1291923 w 2262739"/>
              <a:gd name="connsiteY105" fmla="*/ 1136791 h 5161948"/>
              <a:gd name="connsiteX106" fmla="*/ 1309522 w 2262739"/>
              <a:gd name="connsiteY106" fmla="*/ 1140344 h 5161948"/>
              <a:gd name="connsiteX107" fmla="*/ 1309522 w 2262739"/>
              <a:gd name="connsiteY107" fmla="*/ 1134438 h 5161948"/>
              <a:gd name="connsiteX108" fmla="*/ 1337935 w 2262739"/>
              <a:gd name="connsiteY108" fmla="*/ 1125619 h 5161948"/>
              <a:gd name="connsiteX109" fmla="*/ 1641997 w 2262739"/>
              <a:gd name="connsiteY109" fmla="*/ 666894 h 5161948"/>
              <a:gd name="connsiteX110" fmla="*/ 1337935 w 2262739"/>
              <a:gd name="connsiteY110" fmla="*/ 208170 h 5161948"/>
              <a:gd name="connsiteX111" fmla="*/ 1309522 w 2262739"/>
              <a:gd name="connsiteY111" fmla="*/ 199350 h 5161948"/>
              <a:gd name="connsiteX112" fmla="*/ 1288612 w 2262739"/>
              <a:gd name="connsiteY112" fmla="*/ 192138 h 5161948"/>
              <a:gd name="connsiteX113" fmla="*/ 1192543 w 2262739"/>
              <a:gd name="connsiteY113" fmla="*/ 96069 h 5161948"/>
              <a:gd name="connsiteX114" fmla="*/ 1288612 w 2262739"/>
              <a:gd name="connsiteY114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09522 w 2262739"/>
              <a:gd name="connsiteY106" fmla="*/ 1134438 h 5161948"/>
              <a:gd name="connsiteX107" fmla="*/ 1337935 w 2262739"/>
              <a:gd name="connsiteY107" fmla="*/ 1125619 h 5161948"/>
              <a:gd name="connsiteX108" fmla="*/ 1641997 w 2262739"/>
              <a:gd name="connsiteY108" fmla="*/ 666894 h 5161948"/>
              <a:gd name="connsiteX109" fmla="*/ 1337935 w 2262739"/>
              <a:gd name="connsiteY109" fmla="*/ 208170 h 5161948"/>
              <a:gd name="connsiteX110" fmla="*/ 1309522 w 2262739"/>
              <a:gd name="connsiteY110" fmla="*/ 199350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288612 w 2262739"/>
              <a:gd name="connsiteY110" fmla="*/ 192138 h 5161948"/>
              <a:gd name="connsiteX111" fmla="*/ 1192543 w 2262739"/>
              <a:gd name="connsiteY111" fmla="*/ 96069 h 5161948"/>
              <a:gd name="connsiteX112" fmla="*/ 1288612 w 2262739"/>
              <a:gd name="connsiteY112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37935 w 2262739"/>
              <a:gd name="connsiteY105" fmla="*/ 1125619 h 5161948"/>
              <a:gd name="connsiteX106" fmla="*/ 1641997 w 2262739"/>
              <a:gd name="connsiteY106" fmla="*/ 666894 h 5161948"/>
              <a:gd name="connsiteX107" fmla="*/ 1337935 w 2262739"/>
              <a:gd name="connsiteY107" fmla="*/ 208170 h 5161948"/>
              <a:gd name="connsiteX108" fmla="*/ 1309522 w 2262739"/>
              <a:gd name="connsiteY108" fmla="*/ 199350 h 5161948"/>
              <a:gd name="connsiteX109" fmla="*/ 1288612 w 2262739"/>
              <a:gd name="connsiteY109" fmla="*/ 192138 h 5161948"/>
              <a:gd name="connsiteX110" fmla="*/ 1192543 w 2262739"/>
              <a:gd name="connsiteY110" fmla="*/ 96069 h 5161948"/>
              <a:gd name="connsiteX111" fmla="*/ 1288612 w 2262739"/>
              <a:gd name="connsiteY111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09522 w 2262739"/>
              <a:gd name="connsiteY103" fmla="*/ 1140344 h 5161948"/>
              <a:gd name="connsiteX104" fmla="*/ 1337935 w 2262739"/>
              <a:gd name="connsiteY104" fmla="*/ 1125619 h 5161948"/>
              <a:gd name="connsiteX105" fmla="*/ 1641997 w 2262739"/>
              <a:gd name="connsiteY105" fmla="*/ 666894 h 5161948"/>
              <a:gd name="connsiteX106" fmla="*/ 1337935 w 2262739"/>
              <a:gd name="connsiteY106" fmla="*/ 208170 h 5161948"/>
              <a:gd name="connsiteX107" fmla="*/ 1309522 w 2262739"/>
              <a:gd name="connsiteY107" fmla="*/ 199350 h 5161948"/>
              <a:gd name="connsiteX108" fmla="*/ 1288612 w 2262739"/>
              <a:gd name="connsiteY108" fmla="*/ 192138 h 5161948"/>
              <a:gd name="connsiteX109" fmla="*/ 1192543 w 2262739"/>
              <a:gd name="connsiteY109" fmla="*/ 96069 h 5161948"/>
              <a:gd name="connsiteX110" fmla="*/ 1288612 w 2262739"/>
              <a:gd name="connsiteY110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37935 w 2262739"/>
              <a:gd name="connsiteY103" fmla="*/ 1125619 h 5161948"/>
              <a:gd name="connsiteX104" fmla="*/ 1641997 w 2262739"/>
              <a:gd name="connsiteY104" fmla="*/ 666894 h 5161948"/>
              <a:gd name="connsiteX105" fmla="*/ 1337935 w 2262739"/>
              <a:gd name="connsiteY105" fmla="*/ 208170 h 5161948"/>
              <a:gd name="connsiteX106" fmla="*/ 1309522 w 2262739"/>
              <a:gd name="connsiteY106" fmla="*/ 199350 h 5161948"/>
              <a:gd name="connsiteX107" fmla="*/ 1288612 w 2262739"/>
              <a:gd name="connsiteY107" fmla="*/ 192138 h 5161948"/>
              <a:gd name="connsiteX108" fmla="*/ 1192543 w 2262739"/>
              <a:gd name="connsiteY108" fmla="*/ 96069 h 5161948"/>
              <a:gd name="connsiteX109" fmla="*/ 1288612 w 2262739"/>
              <a:gd name="connsiteY109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262739" h="5161948">
                <a:moveTo>
                  <a:pt x="1324539" y="1501038"/>
                </a:moveTo>
                <a:lnTo>
                  <a:pt x="2140543" y="1501038"/>
                </a:lnTo>
                <a:lnTo>
                  <a:pt x="2156843" y="1507791"/>
                </a:lnTo>
                <a:lnTo>
                  <a:pt x="2160676" y="1506203"/>
                </a:lnTo>
                <a:lnTo>
                  <a:pt x="2160676" y="1506206"/>
                </a:lnTo>
                <a:cubicBezTo>
                  <a:pt x="2217042" y="1506206"/>
                  <a:pt x="2262739" y="1551903"/>
                  <a:pt x="2262739" y="1608269"/>
                </a:cubicBezTo>
                <a:cubicBezTo>
                  <a:pt x="2262739" y="2146992"/>
                  <a:pt x="2262736" y="2685715"/>
                  <a:pt x="2262736" y="3224438"/>
                </a:cubicBezTo>
                <a:cubicBezTo>
                  <a:pt x="2262318" y="3243529"/>
                  <a:pt x="2261902" y="3262616"/>
                  <a:pt x="2261484" y="3281706"/>
                </a:cubicBezTo>
                <a:cubicBezTo>
                  <a:pt x="2261484" y="3331956"/>
                  <a:pt x="2220750" y="3372690"/>
                  <a:pt x="2170500" y="3372690"/>
                </a:cubicBezTo>
                <a:lnTo>
                  <a:pt x="1845354" y="3372690"/>
                </a:lnTo>
                <a:lnTo>
                  <a:pt x="1845354" y="5063482"/>
                </a:lnTo>
                <a:cubicBezTo>
                  <a:pt x="1845354" y="5117861"/>
                  <a:pt x="1801269" y="5161945"/>
                  <a:pt x="1746890" y="5161945"/>
                </a:cubicBezTo>
                <a:lnTo>
                  <a:pt x="1741131" y="5159558"/>
                </a:lnTo>
                <a:lnTo>
                  <a:pt x="1735359" y="5161948"/>
                </a:lnTo>
                <a:lnTo>
                  <a:pt x="1307781" y="5161945"/>
                </a:lnTo>
                <a:lnTo>
                  <a:pt x="1266638" y="5161942"/>
                </a:lnTo>
                <a:cubicBezTo>
                  <a:pt x="1212259" y="5161942"/>
                  <a:pt x="1168175" y="5117858"/>
                  <a:pt x="1168175" y="5063479"/>
                </a:cubicBezTo>
                <a:lnTo>
                  <a:pt x="1168175" y="4114957"/>
                </a:lnTo>
                <a:cubicBezTo>
                  <a:pt x="1168175" y="4060578"/>
                  <a:pt x="1212259" y="4016494"/>
                  <a:pt x="1266638" y="4016494"/>
                </a:cubicBezTo>
                <a:cubicBezTo>
                  <a:pt x="1321017" y="4016494"/>
                  <a:pt x="1365101" y="4060578"/>
                  <a:pt x="1365101" y="4114957"/>
                </a:cubicBezTo>
                <a:lnTo>
                  <a:pt x="1365101" y="4971753"/>
                </a:lnTo>
                <a:lnTo>
                  <a:pt x="1648427" y="4971753"/>
                </a:lnTo>
                <a:lnTo>
                  <a:pt x="1648427" y="2207315"/>
                </a:lnTo>
                <a:cubicBezTo>
                  <a:pt x="1648427" y="2152936"/>
                  <a:pt x="1692512" y="2108852"/>
                  <a:pt x="1746890" y="2108852"/>
                </a:cubicBezTo>
                <a:cubicBezTo>
                  <a:pt x="1801269" y="2108852"/>
                  <a:pt x="1845354" y="2152936"/>
                  <a:pt x="1845354" y="2207315"/>
                </a:cubicBezTo>
                <a:lnTo>
                  <a:pt x="1845354" y="3190722"/>
                </a:lnTo>
                <a:lnTo>
                  <a:pt x="2058614" y="3190722"/>
                </a:lnTo>
                <a:lnTo>
                  <a:pt x="2058614" y="1724749"/>
                </a:lnTo>
                <a:lnTo>
                  <a:pt x="1324539" y="1724746"/>
                </a:lnTo>
                <a:cubicBezTo>
                  <a:pt x="1293653" y="1724746"/>
                  <a:pt x="1265690" y="1712227"/>
                  <a:pt x="1245446" y="1691983"/>
                </a:cubicBezTo>
                <a:cubicBezTo>
                  <a:pt x="1234524" y="1665620"/>
                  <a:pt x="1211699" y="1651163"/>
                  <a:pt x="1212684" y="1612893"/>
                </a:cubicBezTo>
                <a:cubicBezTo>
                  <a:pt x="1213668" y="1574623"/>
                  <a:pt x="1226805" y="1552441"/>
                  <a:pt x="1245446" y="1533800"/>
                </a:cubicBezTo>
                <a:cubicBezTo>
                  <a:pt x="1265690" y="1513559"/>
                  <a:pt x="1293653" y="1501038"/>
                  <a:pt x="1324539" y="1501038"/>
                </a:cubicBezTo>
                <a:close/>
                <a:moveTo>
                  <a:pt x="452440" y="1501035"/>
                </a:moveTo>
                <a:lnTo>
                  <a:pt x="927484" y="1501035"/>
                </a:lnTo>
                <a:cubicBezTo>
                  <a:pt x="986699" y="1501035"/>
                  <a:pt x="1034700" y="1549036"/>
                  <a:pt x="1034700" y="1608251"/>
                </a:cubicBezTo>
                <a:cubicBezTo>
                  <a:pt x="1034700" y="1667466"/>
                  <a:pt x="986699" y="1715467"/>
                  <a:pt x="927484" y="1715467"/>
                </a:cubicBezTo>
                <a:lnTo>
                  <a:pt x="541544" y="1715467"/>
                </a:lnTo>
                <a:lnTo>
                  <a:pt x="237922" y="4016494"/>
                </a:lnTo>
                <a:lnTo>
                  <a:pt x="472663" y="4016494"/>
                </a:lnTo>
                <a:lnTo>
                  <a:pt x="479013" y="4019124"/>
                </a:lnTo>
                <a:lnTo>
                  <a:pt x="485366" y="4016494"/>
                </a:lnTo>
                <a:cubicBezTo>
                  <a:pt x="539744" y="4016494"/>
                  <a:pt x="583829" y="4060578"/>
                  <a:pt x="583829" y="4114957"/>
                </a:cubicBezTo>
                <a:lnTo>
                  <a:pt x="583829" y="4971753"/>
                </a:lnTo>
                <a:lnTo>
                  <a:pt x="795689" y="4971753"/>
                </a:lnTo>
                <a:lnTo>
                  <a:pt x="795689" y="4114957"/>
                </a:lnTo>
                <a:cubicBezTo>
                  <a:pt x="795689" y="4060578"/>
                  <a:pt x="839773" y="4016494"/>
                  <a:pt x="894152" y="4016494"/>
                </a:cubicBezTo>
                <a:cubicBezTo>
                  <a:pt x="948531" y="4016494"/>
                  <a:pt x="992615" y="4060578"/>
                  <a:pt x="992615" y="4114957"/>
                </a:cubicBezTo>
                <a:lnTo>
                  <a:pt x="992615" y="5063479"/>
                </a:lnTo>
                <a:cubicBezTo>
                  <a:pt x="992615" y="5117858"/>
                  <a:pt x="948531" y="5161942"/>
                  <a:pt x="894152" y="5161942"/>
                </a:cubicBezTo>
                <a:lnTo>
                  <a:pt x="888008" y="5159398"/>
                </a:lnTo>
                <a:lnTo>
                  <a:pt x="881846" y="5161948"/>
                </a:lnTo>
                <a:lnTo>
                  <a:pt x="493466" y="5161945"/>
                </a:lnTo>
                <a:lnTo>
                  <a:pt x="489412" y="5160265"/>
                </a:lnTo>
                <a:lnTo>
                  <a:pt x="485366" y="5161942"/>
                </a:lnTo>
                <a:cubicBezTo>
                  <a:pt x="430984" y="5161942"/>
                  <a:pt x="386900" y="5117858"/>
                  <a:pt x="386900" y="5063479"/>
                </a:cubicBezTo>
                <a:lnTo>
                  <a:pt x="386900" y="4206689"/>
                </a:lnTo>
                <a:lnTo>
                  <a:pt x="95098" y="4206686"/>
                </a:lnTo>
                <a:cubicBezTo>
                  <a:pt x="68836" y="4206686"/>
                  <a:pt x="45063" y="4196041"/>
                  <a:pt x="27853" y="4178833"/>
                </a:cubicBezTo>
                <a:cubicBezTo>
                  <a:pt x="18569" y="4156419"/>
                  <a:pt x="6902" y="4155436"/>
                  <a:pt x="0" y="4111591"/>
                </a:cubicBezTo>
                <a:lnTo>
                  <a:pt x="8375" y="4051244"/>
                </a:lnTo>
                <a:lnTo>
                  <a:pt x="332053" y="1598178"/>
                </a:lnTo>
                <a:cubicBezTo>
                  <a:pt x="336084" y="1567649"/>
                  <a:pt x="352104" y="1541639"/>
                  <a:pt x="374750" y="1524272"/>
                </a:cubicBezTo>
                <a:lnTo>
                  <a:pt x="413346" y="1505567"/>
                </a:lnTo>
                <a:lnTo>
                  <a:pt x="452440" y="1501035"/>
                </a:lnTo>
                <a:close/>
                <a:moveTo>
                  <a:pt x="983256" y="3315"/>
                </a:moveTo>
                <a:cubicBezTo>
                  <a:pt x="1036313" y="3315"/>
                  <a:pt x="1079325" y="46327"/>
                  <a:pt x="1079325" y="99384"/>
                </a:cubicBezTo>
                <a:cubicBezTo>
                  <a:pt x="1079325" y="152441"/>
                  <a:pt x="1036313" y="195453"/>
                  <a:pt x="983256" y="195453"/>
                </a:cubicBezTo>
                <a:lnTo>
                  <a:pt x="950365" y="208170"/>
                </a:lnTo>
                <a:cubicBezTo>
                  <a:pt x="771679" y="283747"/>
                  <a:pt x="646302" y="460678"/>
                  <a:pt x="646302" y="666894"/>
                </a:cubicBezTo>
                <a:cubicBezTo>
                  <a:pt x="646302" y="873110"/>
                  <a:pt x="771679" y="1050042"/>
                  <a:pt x="950365" y="1125619"/>
                </a:cubicBezTo>
                <a:lnTo>
                  <a:pt x="972320" y="1132434"/>
                </a:lnTo>
                <a:lnTo>
                  <a:pt x="985249" y="1136791"/>
                </a:lnTo>
                <a:cubicBezTo>
                  <a:pt x="1038306" y="1136791"/>
                  <a:pt x="1081318" y="1179803"/>
                  <a:pt x="1081318" y="1232860"/>
                </a:cubicBezTo>
                <a:cubicBezTo>
                  <a:pt x="1081318" y="1285917"/>
                  <a:pt x="1038306" y="1328929"/>
                  <a:pt x="985249" y="1328929"/>
                </a:cubicBezTo>
                <a:lnTo>
                  <a:pt x="972320" y="1326319"/>
                </a:lnTo>
                <a:lnTo>
                  <a:pt x="972320" y="1328854"/>
                </a:lnTo>
                <a:lnTo>
                  <a:pt x="948958" y="1321602"/>
                </a:lnTo>
                <a:lnTo>
                  <a:pt x="947855" y="1321380"/>
                </a:lnTo>
                <a:lnTo>
                  <a:pt x="947526" y="1321158"/>
                </a:lnTo>
                <a:lnTo>
                  <a:pt x="877009" y="1299268"/>
                </a:lnTo>
                <a:cubicBezTo>
                  <a:pt x="630683" y="1195080"/>
                  <a:pt x="457843" y="951171"/>
                  <a:pt x="457843" y="666894"/>
                </a:cubicBezTo>
                <a:cubicBezTo>
                  <a:pt x="457843" y="382617"/>
                  <a:pt x="630683" y="138708"/>
                  <a:pt x="877009" y="34521"/>
                </a:cubicBezTo>
                <a:lnTo>
                  <a:pt x="939587" y="15095"/>
                </a:lnTo>
                <a:lnTo>
                  <a:pt x="945862" y="10865"/>
                </a:lnTo>
                <a:lnTo>
                  <a:pt x="966894" y="6618"/>
                </a:lnTo>
                <a:lnTo>
                  <a:pt x="972320" y="4934"/>
                </a:lnTo>
                <a:lnTo>
                  <a:pt x="972320" y="5523"/>
                </a:lnTo>
                <a:lnTo>
                  <a:pt x="983256" y="3315"/>
                </a:lnTo>
                <a:close/>
                <a:moveTo>
                  <a:pt x="1288612" y="0"/>
                </a:moveTo>
                <a:lnTo>
                  <a:pt x="1309522" y="4222"/>
                </a:lnTo>
                <a:lnTo>
                  <a:pt x="1309522" y="2930"/>
                </a:lnTo>
                <a:lnTo>
                  <a:pt x="1321424" y="6624"/>
                </a:lnTo>
                <a:lnTo>
                  <a:pt x="1326006" y="7550"/>
                </a:lnTo>
                <a:lnTo>
                  <a:pt x="1327373" y="8471"/>
                </a:lnTo>
                <a:lnTo>
                  <a:pt x="1411291" y="34521"/>
                </a:lnTo>
                <a:cubicBezTo>
                  <a:pt x="1657617" y="138708"/>
                  <a:pt x="1830457" y="382617"/>
                  <a:pt x="1830457" y="666894"/>
                </a:cubicBezTo>
                <a:cubicBezTo>
                  <a:pt x="1830457" y="951171"/>
                  <a:pt x="1657617" y="1195080"/>
                  <a:pt x="1411291" y="1299268"/>
                </a:cubicBezTo>
                <a:lnTo>
                  <a:pt x="1309522" y="1325376"/>
                </a:lnTo>
                <a:lnTo>
                  <a:pt x="1291923" y="1328929"/>
                </a:lnTo>
                <a:cubicBezTo>
                  <a:pt x="1238866" y="1328929"/>
                  <a:pt x="1195854" y="1285917"/>
                  <a:pt x="1195854" y="1232860"/>
                </a:cubicBezTo>
                <a:cubicBezTo>
                  <a:pt x="1195854" y="1179803"/>
                  <a:pt x="1238866" y="1136791"/>
                  <a:pt x="1291923" y="1136791"/>
                </a:cubicBezTo>
                <a:lnTo>
                  <a:pt x="1337935" y="1125619"/>
                </a:lnTo>
                <a:cubicBezTo>
                  <a:pt x="1516620" y="1050042"/>
                  <a:pt x="1641997" y="873110"/>
                  <a:pt x="1641997" y="666894"/>
                </a:cubicBezTo>
                <a:cubicBezTo>
                  <a:pt x="1641997" y="460678"/>
                  <a:pt x="1516620" y="283747"/>
                  <a:pt x="1337935" y="208170"/>
                </a:cubicBezTo>
                <a:lnTo>
                  <a:pt x="1309522" y="199350"/>
                </a:lnTo>
                <a:lnTo>
                  <a:pt x="1288612" y="192138"/>
                </a:lnTo>
                <a:cubicBezTo>
                  <a:pt x="1235555" y="192138"/>
                  <a:pt x="1192543" y="149126"/>
                  <a:pt x="1192543" y="96069"/>
                </a:cubicBezTo>
                <a:cubicBezTo>
                  <a:pt x="1192543" y="43012"/>
                  <a:pt x="1235555" y="0"/>
                  <a:pt x="1288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/>
          <p:cNvSpPr/>
          <p:nvPr/>
        </p:nvSpPr>
        <p:spPr>
          <a:xfrm>
            <a:off x="5413209" y="1725608"/>
            <a:ext cx="567706" cy="1295094"/>
          </a:xfrm>
          <a:custGeom>
            <a:avLst/>
            <a:gdLst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983256 w 2262739"/>
              <a:gd name="connsiteY64" fmla="*/ 3315 h 5161948"/>
              <a:gd name="connsiteX65" fmla="*/ 1079325 w 2262739"/>
              <a:gd name="connsiteY65" fmla="*/ 99384 h 5161948"/>
              <a:gd name="connsiteX66" fmla="*/ 983256 w 2262739"/>
              <a:gd name="connsiteY66" fmla="*/ 195453 h 5161948"/>
              <a:gd name="connsiteX67" fmla="*/ 972320 w 2262739"/>
              <a:gd name="connsiteY67" fmla="*/ 193245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09522 w 2262739"/>
              <a:gd name="connsiteY105" fmla="*/ 1134438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309522 w 2262739"/>
              <a:gd name="connsiteY110" fmla="*/ 187916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193245 h 5161948"/>
              <a:gd name="connsiteX69" fmla="*/ 972320 w 2262739"/>
              <a:gd name="connsiteY69" fmla="*/ 201354 h 5161948"/>
              <a:gd name="connsiteX70" fmla="*/ 950365 w 2262739"/>
              <a:gd name="connsiteY70" fmla="*/ 208170 h 5161948"/>
              <a:gd name="connsiteX71" fmla="*/ 646302 w 2262739"/>
              <a:gd name="connsiteY71" fmla="*/ 666894 h 5161948"/>
              <a:gd name="connsiteX72" fmla="*/ 950365 w 2262739"/>
              <a:gd name="connsiteY72" fmla="*/ 1125619 h 5161948"/>
              <a:gd name="connsiteX73" fmla="*/ 972320 w 2262739"/>
              <a:gd name="connsiteY73" fmla="*/ 1132434 h 5161948"/>
              <a:gd name="connsiteX74" fmla="*/ 972320 w 2262739"/>
              <a:gd name="connsiteY74" fmla="*/ 1139401 h 5161948"/>
              <a:gd name="connsiteX75" fmla="*/ 985249 w 2262739"/>
              <a:gd name="connsiteY75" fmla="*/ 1136791 h 5161948"/>
              <a:gd name="connsiteX76" fmla="*/ 1081318 w 2262739"/>
              <a:gd name="connsiteY76" fmla="*/ 1232860 h 5161948"/>
              <a:gd name="connsiteX77" fmla="*/ 985249 w 2262739"/>
              <a:gd name="connsiteY77" fmla="*/ 1328929 h 5161948"/>
              <a:gd name="connsiteX78" fmla="*/ 972320 w 2262739"/>
              <a:gd name="connsiteY78" fmla="*/ 1326319 h 5161948"/>
              <a:gd name="connsiteX79" fmla="*/ 972320 w 2262739"/>
              <a:gd name="connsiteY79" fmla="*/ 1328854 h 5161948"/>
              <a:gd name="connsiteX80" fmla="*/ 948958 w 2262739"/>
              <a:gd name="connsiteY80" fmla="*/ 1321602 h 5161948"/>
              <a:gd name="connsiteX81" fmla="*/ 947855 w 2262739"/>
              <a:gd name="connsiteY81" fmla="*/ 1321380 h 5161948"/>
              <a:gd name="connsiteX82" fmla="*/ 947526 w 2262739"/>
              <a:gd name="connsiteY82" fmla="*/ 1321158 h 5161948"/>
              <a:gd name="connsiteX83" fmla="*/ 877009 w 2262739"/>
              <a:gd name="connsiteY83" fmla="*/ 1299268 h 5161948"/>
              <a:gd name="connsiteX84" fmla="*/ 457843 w 2262739"/>
              <a:gd name="connsiteY84" fmla="*/ 666894 h 5161948"/>
              <a:gd name="connsiteX85" fmla="*/ 877009 w 2262739"/>
              <a:gd name="connsiteY85" fmla="*/ 34521 h 5161948"/>
              <a:gd name="connsiteX86" fmla="*/ 939587 w 2262739"/>
              <a:gd name="connsiteY86" fmla="*/ 15095 h 5161948"/>
              <a:gd name="connsiteX87" fmla="*/ 945862 w 2262739"/>
              <a:gd name="connsiteY87" fmla="*/ 10865 h 5161948"/>
              <a:gd name="connsiteX88" fmla="*/ 966894 w 2262739"/>
              <a:gd name="connsiteY88" fmla="*/ 6618 h 5161948"/>
              <a:gd name="connsiteX89" fmla="*/ 972320 w 2262739"/>
              <a:gd name="connsiteY89" fmla="*/ 4934 h 5161948"/>
              <a:gd name="connsiteX90" fmla="*/ 972320 w 2262739"/>
              <a:gd name="connsiteY90" fmla="*/ 5523 h 5161948"/>
              <a:gd name="connsiteX91" fmla="*/ 983256 w 2262739"/>
              <a:gd name="connsiteY91" fmla="*/ 3315 h 5161948"/>
              <a:gd name="connsiteX92" fmla="*/ 1288612 w 2262739"/>
              <a:gd name="connsiteY92" fmla="*/ 0 h 5161948"/>
              <a:gd name="connsiteX93" fmla="*/ 1309522 w 2262739"/>
              <a:gd name="connsiteY93" fmla="*/ 4222 h 5161948"/>
              <a:gd name="connsiteX94" fmla="*/ 1309522 w 2262739"/>
              <a:gd name="connsiteY94" fmla="*/ 2930 h 5161948"/>
              <a:gd name="connsiteX95" fmla="*/ 1321424 w 2262739"/>
              <a:gd name="connsiteY95" fmla="*/ 6624 h 5161948"/>
              <a:gd name="connsiteX96" fmla="*/ 1326006 w 2262739"/>
              <a:gd name="connsiteY96" fmla="*/ 7550 h 5161948"/>
              <a:gd name="connsiteX97" fmla="*/ 1327373 w 2262739"/>
              <a:gd name="connsiteY97" fmla="*/ 8471 h 5161948"/>
              <a:gd name="connsiteX98" fmla="*/ 1411291 w 2262739"/>
              <a:gd name="connsiteY98" fmla="*/ 34521 h 5161948"/>
              <a:gd name="connsiteX99" fmla="*/ 1830457 w 2262739"/>
              <a:gd name="connsiteY99" fmla="*/ 666894 h 5161948"/>
              <a:gd name="connsiteX100" fmla="*/ 1411291 w 2262739"/>
              <a:gd name="connsiteY100" fmla="*/ 1299268 h 5161948"/>
              <a:gd name="connsiteX101" fmla="*/ 1309522 w 2262739"/>
              <a:gd name="connsiteY101" fmla="*/ 1330859 h 5161948"/>
              <a:gd name="connsiteX102" fmla="*/ 1309522 w 2262739"/>
              <a:gd name="connsiteY102" fmla="*/ 1325376 h 5161948"/>
              <a:gd name="connsiteX103" fmla="*/ 1291923 w 2262739"/>
              <a:gd name="connsiteY103" fmla="*/ 1328929 h 5161948"/>
              <a:gd name="connsiteX104" fmla="*/ 1195854 w 2262739"/>
              <a:gd name="connsiteY104" fmla="*/ 1232860 h 5161948"/>
              <a:gd name="connsiteX105" fmla="*/ 1291923 w 2262739"/>
              <a:gd name="connsiteY105" fmla="*/ 1136791 h 5161948"/>
              <a:gd name="connsiteX106" fmla="*/ 1309522 w 2262739"/>
              <a:gd name="connsiteY106" fmla="*/ 1140344 h 5161948"/>
              <a:gd name="connsiteX107" fmla="*/ 1309522 w 2262739"/>
              <a:gd name="connsiteY107" fmla="*/ 1134438 h 5161948"/>
              <a:gd name="connsiteX108" fmla="*/ 1337935 w 2262739"/>
              <a:gd name="connsiteY108" fmla="*/ 1125619 h 5161948"/>
              <a:gd name="connsiteX109" fmla="*/ 1641997 w 2262739"/>
              <a:gd name="connsiteY109" fmla="*/ 666894 h 5161948"/>
              <a:gd name="connsiteX110" fmla="*/ 1337935 w 2262739"/>
              <a:gd name="connsiteY110" fmla="*/ 208170 h 5161948"/>
              <a:gd name="connsiteX111" fmla="*/ 1309522 w 2262739"/>
              <a:gd name="connsiteY111" fmla="*/ 199350 h 5161948"/>
              <a:gd name="connsiteX112" fmla="*/ 1288612 w 2262739"/>
              <a:gd name="connsiteY112" fmla="*/ 192138 h 5161948"/>
              <a:gd name="connsiteX113" fmla="*/ 1192543 w 2262739"/>
              <a:gd name="connsiteY113" fmla="*/ 96069 h 5161948"/>
              <a:gd name="connsiteX114" fmla="*/ 1288612 w 2262739"/>
              <a:gd name="connsiteY114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09522 w 2262739"/>
              <a:gd name="connsiteY106" fmla="*/ 1134438 h 5161948"/>
              <a:gd name="connsiteX107" fmla="*/ 1337935 w 2262739"/>
              <a:gd name="connsiteY107" fmla="*/ 1125619 h 5161948"/>
              <a:gd name="connsiteX108" fmla="*/ 1641997 w 2262739"/>
              <a:gd name="connsiteY108" fmla="*/ 666894 h 5161948"/>
              <a:gd name="connsiteX109" fmla="*/ 1337935 w 2262739"/>
              <a:gd name="connsiteY109" fmla="*/ 208170 h 5161948"/>
              <a:gd name="connsiteX110" fmla="*/ 1309522 w 2262739"/>
              <a:gd name="connsiteY110" fmla="*/ 199350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288612 w 2262739"/>
              <a:gd name="connsiteY110" fmla="*/ 192138 h 5161948"/>
              <a:gd name="connsiteX111" fmla="*/ 1192543 w 2262739"/>
              <a:gd name="connsiteY111" fmla="*/ 96069 h 5161948"/>
              <a:gd name="connsiteX112" fmla="*/ 1288612 w 2262739"/>
              <a:gd name="connsiteY112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37935 w 2262739"/>
              <a:gd name="connsiteY105" fmla="*/ 1125619 h 5161948"/>
              <a:gd name="connsiteX106" fmla="*/ 1641997 w 2262739"/>
              <a:gd name="connsiteY106" fmla="*/ 666894 h 5161948"/>
              <a:gd name="connsiteX107" fmla="*/ 1337935 w 2262739"/>
              <a:gd name="connsiteY107" fmla="*/ 208170 h 5161948"/>
              <a:gd name="connsiteX108" fmla="*/ 1309522 w 2262739"/>
              <a:gd name="connsiteY108" fmla="*/ 199350 h 5161948"/>
              <a:gd name="connsiteX109" fmla="*/ 1288612 w 2262739"/>
              <a:gd name="connsiteY109" fmla="*/ 192138 h 5161948"/>
              <a:gd name="connsiteX110" fmla="*/ 1192543 w 2262739"/>
              <a:gd name="connsiteY110" fmla="*/ 96069 h 5161948"/>
              <a:gd name="connsiteX111" fmla="*/ 1288612 w 2262739"/>
              <a:gd name="connsiteY111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09522 w 2262739"/>
              <a:gd name="connsiteY103" fmla="*/ 1140344 h 5161948"/>
              <a:gd name="connsiteX104" fmla="*/ 1337935 w 2262739"/>
              <a:gd name="connsiteY104" fmla="*/ 1125619 h 5161948"/>
              <a:gd name="connsiteX105" fmla="*/ 1641997 w 2262739"/>
              <a:gd name="connsiteY105" fmla="*/ 666894 h 5161948"/>
              <a:gd name="connsiteX106" fmla="*/ 1337935 w 2262739"/>
              <a:gd name="connsiteY106" fmla="*/ 208170 h 5161948"/>
              <a:gd name="connsiteX107" fmla="*/ 1309522 w 2262739"/>
              <a:gd name="connsiteY107" fmla="*/ 199350 h 5161948"/>
              <a:gd name="connsiteX108" fmla="*/ 1288612 w 2262739"/>
              <a:gd name="connsiteY108" fmla="*/ 192138 h 5161948"/>
              <a:gd name="connsiteX109" fmla="*/ 1192543 w 2262739"/>
              <a:gd name="connsiteY109" fmla="*/ 96069 h 5161948"/>
              <a:gd name="connsiteX110" fmla="*/ 1288612 w 2262739"/>
              <a:gd name="connsiteY110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37935 w 2262739"/>
              <a:gd name="connsiteY103" fmla="*/ 1125619 h 5161948"/>
              <a:gd name="connsiteX104" fmla="*/ 1641997 w 2262739"/>
              <a:gd name="connsiteY104" fmla="*/ 666894 h 5161948"/>
              <a:gd name="connsiteX105" fmla="*/ 1337935 w 2262739"/>
              <a:gd name="connsiteY105" fmla="*/ 208170 h 5161948"/>
              <a:gd name="connsiteX106" fmla="*/ 1309522 w 2262739"/>
              <a:gd name="connsiteY106" fmla="*/ 199350 h 5161948"/>
              <a:gd name="connsiteX107" fmla="*/ 1288612 w 2262739"/>
              <a:gd name="connsiteY107" fmla="*/ 192138 h 5161948"/>
              <a:gd name="connsiteX108" fmla="*/ 1192543 w 2262739"/>
              <a:gd name="connsiteY108" fmla="*/ 96069 h 5161948"/>
              <a:gd name="connsiteX109" fmla="*/ 1288612 w 2262739"/>
              <a:gd name="connsiteY109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262739" h="5161948">
                <a:moveTo>
                  <a:pt x="1324539" y="1501038"/>
                </a:moveTo>
                <a:lnTo>
                  <a:pt x="2140543" y="1501038"/>
                </a:lnTo>
                <a:lnTo>
                  <a:pt x="2156843" y="1507791"/>
                </a:lnTo>
                <a:lnTo>
                  <a:pt x="2160676" y="1506203"/>
                </a:lnTo>
                <a:lnTo>
                  <a:pt x="2160676" y="1506206"/>
                </a:lnTo>
                <a:cubicBezTo>
                  <a:pt x="2217042" y="1506206"/>
                  <a:pt x="2262739" y="1551903"/>
                  <a:pt x="2262739" y="1608269"/>
                </a:cubicBezTo>
                <a:cubicBezTo>
                  <a:pt x="2262739" y="2146992"/>
                  <a:pt x="2262736" y="2685715"/>
                  <a:pt x="2262736" y="3224438"/>
                </a:cubicBezTo>
                <a:cubicBezTo>
                  <a:pt x="2262318" y="3243529"/>
                  <a:pt x="2261902" y="3262616"/>
                  <a:pt x="2261484" y="3281706"/>
                </a:cubicBezTo>
                <a:cubicBezTo>
                  <a:pt x="2261484" y="3331956"/>
                  <a:pt x="2220750" y="3372690"/>
                  <a:pt x="2170500" y="3372690"/>
                </a:cubicBezTo>
                <a:lnTo>
                  <a:pt x="1845354" y="3372690"/>
                </a:lnTo>
                <a:lnTo>
                  <a:pt x="1845354" y="5063482"/>
                </a:lnTo>
                <a:cubicBezTo>
                  <a:pt x="1845354" y="5117861"/>
                  <a:pt x="1801269" y="5161945"/>
                  <a:pt x="1746890" y="5161945"/>
                </a:cubicBezTo>
                <a:lnTo>
                  <a:pt x="1741131" y="5159558"/>
                </a:lnTo>
                <a:lnTo>
                  <a:pt x="1735359" y="5161948"/>
                </a:lnTo>
                <a:lnTo>
                  <a:pt x="1307781" y="5161945"/>
                </a:lnTo>
                <a:lnTo>
                  <a:pt x="1266638" y="5161942"/>
                </a:lnTo>
                <a:cubicBezTo>
                  <a:pt x="1212259" y="5161942"/>
                  <a:pt x="1168175" y="5117858"/>
                  <a:pt x="1168175" y="5063479"/>
                </a:cubicBezTo>
                <a:lnTo>
                  <a:pt x="1168175" y="4114957"/>
                </a:lnTo>
                <a:cubicBezTo>
                  <a:pt x="1168175" y="4060578"/>
                  <a:pt x="1212259" y="4016494"/>
                  <a:pt x="1266638" y="4016494"/>
                </a:cubicBezTo>
                <a:cubicBezTo>
                  <a:pt x="1321017" y="4016494"/>
                  <a:pt x="1365101" y="4060578"/>
                  <a:pt x="1365101" y="4114957"/>
                </a:cubicBezTo>
                <a:lnTo>
                  <a:pt x="1365101" y="4971753"/>
                </a:lnTo>
                <a:lnTo>
                  <a:pt x="1648427" y="4971753"/>
                </a:lnTo>
                <a:lnTo>
                  <a:pt x="1648427" y="2207315"/>
                </a:lnTo>
                <a:cubicBezTo>
                  <a:pt x="1648427" y="2152936"/>
                  <a:pt x="1692512" y="2108852"/>
                  <a:pt x="1746890" y="2108852"/>
                </a:cubicBezTo>
                <a:cubicBezTo>
                  <a:pt x="1801269" y="2108852"/>
                  <a:pt x="1845354" y="2152936"/>
                  <a:pt x="1845354" y="2207315"/>
                </a:cubicBezTo>
                <a:lnTo>
                  <a:pt x="1845354" y="3190722"/>
                </a:lnTo>
                <a:lnTo>
                  <a:pt x="2058614" y="3190722"/>
                </a:lnTo>
                <a:lnTo>
                  <a:pt x="2058614" y="1724749"/>
                </a:lnTo>
                <a:lnTo>
                  <a:pt x="1324539" y="1724746"/>
                </a:lnTo>
                <a:cubicBezTo>
                  <a:pt x="1293653" y="1724746"/>
                  <a:pt x="1265690" y="1712227"/>
                  <a:pt x="1245446" y="1691983"/>
                </a:cubicBezTo>
                <a:cubicBezTo>
                  <a:pt x="1234524" y="1665620"/>
                  <a:pt x="1211699" y="1651163"/>
                  <a:pt x="1212684" y="1612893"/>
                </a:cubicBezTo>
                <a:cubicBezTo>
                  <a:pt x="1213668" y="1574623"/>
                  <a:pt x="1226805" y="1552441"/>
                  <a:pt x="1245446" y="1533800"/>
                </a:cubicBezTo>
                <a:cubicBezTo>
                  <a:pt x="1265690" y="1513559"/>
                  <a:pt x="1293653" y="1501038"/>
                  <a:pt x="1324539" y="1501038"/>
                </a:cubicBezTo>
                <a:close/>
                <a:moveTo>
                  <a:pt x="452440" y="1501035"/>
                </a:moveTo>
                <a:lnTo>
                  <a:pt x="927484" y="1501035"/>
                </a:lnTo>
                <a:cubicBezTo>
                  <a:pt x="986699" y="1501035"/>
                  <a:pt x="1034700" y="1549036"/>
                  <a:pt x="1034700" y="1608251"/>
                </a:cubicBezTo>
                <a:cubicBezTo>
                  <a:pt x="1034700" y="1667466"/>
                  <a:pt x="986699" y="1715467"/>
                  <a:pt x="927484" y="1715467"/>
                </a:cubicBezTo>
                <a:lnTo>
                  <a:pt x="541544" y="1715467"/>
                </a:lnTo>
                <a:lnTo>
                  <a:pt x="237922" y="4016494"/>
                </a:lnTo>
                <a:lnTo>
                  <a:pt x="472663" y="4016494"/>
                </a:lnTo>
                <a:lnTo>
                  <a:pt x="479013" y="4019124"/>
                </a:lnTo>
                <a:lnTo>
                  <a:pt x="485366" y="4016494"/>
                </a:lnTo>
                <a:cubicBezTo>
                  <a:pt x="539744" y="4016494"/>
                  <a:pt x="583829" y="4060578"/>
                  <a:pt x="583829" y="4114957"/>
                </a:cubicBezTo>
                <a:lnTo>
                  <a:pt x="583829" y="4971753"/>
                </a:lnTo>
                <a:lnTo>
                  <a:pt x="795689" y="4971753"/>
                </a:lnTo>
                <a:lnTo>
                  <a:pt x="795689" y="4114957"/>
                </a:lnTo>
                <a:cubicBezTo>
                  <a:pt x="795689" y="4060578"/>
                  <a:pt x="839773" y="4016494"/>
                  <a:pt x="894152" y="4016494"/>
                </a:cubicBezTo>
                <a:cubicBezTo>
                  <a:pt x="948531" y="4016494"/>
                  <a:pt x="992615" y="4060578"/>
                  <a:pt x="992615" y="4114957"/>
                </a:cubicBezTo>
                <a:lnTo>
                  <a:pt x="992615" y="5063479"/>
                </a:lnTo>
                <a:cubicBezTo>
                  <a:pt x="992615" y="5117858"/>
                  <a:pt x="948531" y="5161942"/>
                  <a:pt x="894152" y="5161942"/>
                </a:cubicBezTo>
                <a:lnTo>
                  <a:pt x="888008" y="5159398"/>
                </a:lnTo>
                <a:lnTo>
                  <a:pt x="881846" y="5161948"/>
                </a:lnTo>
                <a:lnTo>
                  <a:pt x="493466" y="5161945"/>
                </a:lnTo>
                <a:lnTo>
                  <a:pt x="489412" y="5160265"/>
                </a:lnTo>
                <a:lnTo>
                  <a:pt x="485366" y="5161942"/>
                </a:lnTo>
                <a:cubicBezTo>
                  <a:pt x="430984" y="5161942"/>
                  <a:pt x="386900" y="5117858"/>
                  <a:pt x="386900" y="5063479"/>
                </a:cubicBezTo>
                <a:lnTo>
                  <a:pt x="386900" y="4206689"/>
                </a:lnTo>
                <a:lnTo>
                  <a:pt x="95098" y="4206686"/>
                </a:lnTo>
                <a:cubicBezTo>
                  <a:pt x="68836" y="4206686"/>
                  <a:pt x="45063" y="4196041"/>
                  <a:pt x="27853" y="4178833"/>
                </a:cubicBezTo>
                <a:cubicBezTo>
                  <a:pt x="18569" y="4156419"/>
                  <a:pt x="6902" y="4155436"/>
                  <a:pt x="0" y="4111591"/>
                </a:cubicBezTo>
                <a:lnTo>
                  <a:pt x="8375" y="4051244"/>
                </a:lnTo>
                <a:lnTo>
                  <a:pt x="332053" y="1598178"/>
                </a:lnTo>
                <a:cubicBezTo>
                  <a:pt x="336084" y="1567649"/>
                  <a:pt x="352104" y="1541639"/>
                  <a:pt x="374750" y="1524272"/>
                </a:cubicBezTo>
                <a:lnTo>
                  <a:pt x="413346" y="1505567"/>
                </a:lnTo>
                <a:lnTo>
                  <a:pt x="452440" y="1501035"/>
                </a:lnTo>
                <a:close/>
                <a:moveTo>
                  <a:pt x="983256" y="3315"/>
                </a:moveTo>
                <a:cubicBezTo>
                  <a:pt x="1036313" y="3315"/>
                  <a:pt x="1079325" y="46327"/>
                  <a:pt x="1079325" y="99384"/>
                </a:cubicBezTo>
                <a:cubicBezTo>
                  <a:pt x="1079325" y="152441"/>
                  <a:pt x="1036313" y="195453"/>
                  <a:pt x="983256" y="195453"/>
                </a:cubicBezTo>
                <a:lnTo>
                  <a:pt x="950365" y="208170"/>
                </a:lnTo>
                <a:cubicBezTo>
                  <a:pt x="771679" y="283747"/>
                  <a:pt x="646302" y="460678"/>
                  <a:pt x="646302" y="666894"/>
                </a:cubicBezTo>
                <a:cubicBezTo>
                  <a:pt x="646302" y="873110"/>
                  <a:pt x="771679" y="1050042"/>
                  <a:pt x="950365" y="1125619"/>
                </a:cubicBezTo>
                <a:lnTo>
                  <a:pt x="972320" y="1132434"/>
                </a:lnTo>
                <a:lnTo>
                  <a:pt x="985249" y="1136791"/>
                </a:lnTo>
                <a:cubicBezTo>
                  <a:pt x="1038306" y="1136791"/>
                  <a:pt x="1081318" y="1179803"/>
                  <a:pt x="1081318" y="1232860"/>
                </a:cubicBezTo>
                <a:cubicBezTo>
                  <a:pt x="1081318" y="1285917"/>
                  <a:pt x="1038306" y="1328929"/>
                  <a:pt x="985249" y="1328929"/>
                </a:cubicBezTo>
                <a:lnTo>
                  <a:pt x="972320" y="1326319"/>
                </a:lnTo>
                <a:lnTo>
                  <a:pt x="972320" y="1328854"/>
                </a:lnTo>
                <a:lnTo>
                  <a:pt x="948958" y="1321602"/>
                </a:lnTo>
                <a:lnTo>
                  <a:pt x="947855" y="1321380"/>
                </a:lnTo>
                <a:lnTo>
                  <a:pt x="947526" y="1321158"/>
                </a:lnTo>
                <a:lnTo>
                  <a:pt x="877009" y="1299268"/>
                </a:lnTo>
                <a:cubicBezTo>
                  <a:pt x="630683" y="1195080"/>
                  <a:pt x="457843" y="951171"/>
                  <a:pt x="457843" y="666894"/>
                </a:cubicBezTo>
                <a:cubicBezTo>
                  <a:pt x="457843" y="382617"/>
                  <a:pt x="630683" y="138708"/>
                  <a:pt x="877009" y="34521"/>
                </a:cubicBezTo>
                <a:lnTo>
                  <a:pt x="939587" y="15095"/>
                </a:lnTo>
                <a:lnTo>
                  <a:pt x="945862" y="10865"/>
                </a:lnTo>
                <a:lnTo>
                  <a:pt x="966894" y="6618"/>
                </a:lnTo>
                <a:lnTo>
                  <a:pt x="972320" y="4934"/>
                </a:lnTo>
                <a:lnTo>
                  <a:pt x="972320" y="5523"/>
                </a:lnTo>
                <a:lnTo>
                  <a:pt x="983256" y="3315"/>
                </a:lnTo>
                <a:close/>
                <a:moveTo>
                  <a:pt x="1288612" y="0"/>
                </a:moveTo>
                <a:lnTo>
                  <a:pt x="1309522" y="4222"/>
                </a:lnTo>
                <a:lnTo>
                  <a:pt x="1309522" y="2930"/>
                </a:lnTo>
                <a:lnTo>
                  <a:pt x="1321424" y="6624"/>
                </a:lnTo>
                <a:lnTo>
                  <a:pt x="1326006" y="7550"/>
                </a:lnTo>
                <a:lnTo>
                  <a:pt x="1327373" y="8471"/>
                </a:lnTo>
                <a:lnTo>
                  <a:pt x="1411291" y="34521"/>
                </a:lnTo>
                <a:cubicBezTo>
                  <a:pt x="1657617" y="138708"/>
                  <a:pt x="1830457" y="382617"/>
                  <a:pt x="1830457" y="666894"/>
                </a:cubicBezTo>
                <a:cubicBezTo>
                  <a:pt x="1830457" y="951171"/>
                  <a:pt x="1657617" y="1195080"/>
                  <a:pt x="1411291" y="1299268"/>
                </a:cubicBezTo>
                <a:lnTo>
                  <a:pt x="1309522" y="1325376"/>
                </a:lnTo>
                <a:lnTo>
                  <a:pt x="1291923" y="1328929"/>
                </a:lnTo>
                <a:cubicBezTo>
                  <a:pt x="1238866" y="1328929"/>
                  <a:pt x="1195854" y="1285917"/>
                  <a:pt x="1195854" y="1232860"/>
                </a:cubicBezTo>
                <a:cubicBezTo>
                  <a:pt x="1195854" y="1179803"/>
                  <a:pt x="1238866" y="1136791"/>
                  <a:pt x="1291923" y="1136791"/>
                </a:cubicBezTo>
                <a:lnTo>
                  <a:pt x="1337935" y="1125619"/>
                </a:lnTo>
                <a:cubicBezTo>
                  <a:pt x="1516620" y="1050042"/>
                  <a:pt x="1641997" y="873110"/>
                  <a:pt x="1641997" y="666894"/>
                </a:cubicBezTo>
                <a:cubicBezTo>
                  <a:pt x="1641997" y="460678"/>
                  <a:pt x="1516620" y="283747"/>
                  <a:pt x="1337935" y="208170"/>
                </a:cubicBezTo>
                <a:lnTo>
                  <a:pt x="1309522" y="199350"/>
                </a:lnTo>
                <a:lnTo>
                  <a:pt x="1288612" y="192138"/>
                </a:lnTo>
                <a:cubicBezTo>
                  <a:pt x="1235555" y="192138"/>
                  <a:pt x="1192543" y="149126"/>
                  <a:pt x="1192543" y="96069"/>
                </a:cubicBezTo>
                <a:cubicBezTo>
                  <a:pt x="1192543" y="43012"/>
                  <a:pt x="1235555" y="0"/>
                  <a:pt x="12886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135090" y="3786466"/>
            <a:ext cx="1699934" cy="1699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/>
          <p:cNvSpPr/>
          <p:nvPr/>
        </p:nvSpPr>
        <p:spPr>
          <a:xfrm>
            <a:off x="7368747" y="4196770"/>
            <a:ext cx="1232624" cy="943978"/>
          </a:xfrm>
          <a:custGeom>
            <a:avLst/>
            <a:gdLst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2017104 w 5438098"/>
              <a:gd name="connsiteY15" fmla="*/ 3447172 h 4151088"/>
              <a:gd name="connsiteX16" fmla="*/ 1783025 w 5438098"/>
              <a:gd name="connsiteY16" fmla="*/ 3605213 h 4151088"/>
              <a:gd name="connsiteX17" fmla="*/ 1711063 w 5438098"/>
              <a:gd name="connsiteY17" fmla="*/ 3561496 h 4151088"/>
              <a:gd name="connsiteX18" fmla="*/ 916205 w 5438098"/>
              <a:gd name="connsiteY18" fmla="*/ 2066553 h 4151088"/>
              <a:gd name="connsiteX19" fmla="*/ 1711063 w 5438098"/>
              <a:gd name="connsiteY19" fmla="*/ 571611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4483380 w 5438098"/>
              <a:gd name="connsiteY30" fmla="*/ 0 h 4151088"/>
              <a:gd name="connsiteX31" fmla="*/ 4641707 w 5438098"/>
              <a:gd name="connsiteY31" fmla="*/ 143898 h 4151088"/>
              <a:gd name="connsiteX32" fmla="*/ 5438098 w 5438098"/>
              <a:gd name="connsiteY32" fmla="*/ 2066549 h 4151088"/>
              <a:gd name="connsiteX33" fmla="*/ 4641707 w 5438098"/>
              <a:gd name="connsiteY33" fmla="*/ 3989201 h 4151088"/>
              <a:gd name="connsiteX34" fmla="*/ 4463586 w 5438098"/>
              <a:gd name="connsiteY34" fmla="*/ 4151087 h 4151088"/>
              <a:gd name="connsiteX35" fmla="*/ 4216594 w 5438098"/>
              <a:gd name="connsiteY35" fmla="*/ 3984328 h 4151088"/>
              <a:gd name="connsiteX36" fmla="*/ 4268154 w 5438098"/>
              <a:gd name="connsiteY36" fmla="*/ 3945772 h 4151088"/>
              <a:gd name="connsiteX37" fmla="*/ 5154393 w 5438098"/>
              <a:gd name="connsiteY37" fmla="*/ 2066549 h 4151088"/>
              <a:gd name="connsiteX38" fmla="*/ 4268154 w 5438098"/>
              <a:gd name="connsiteY38" fmla="*/ 187326 h 4151088"/>
              <a:gd name="connsiteX39" fmla="*/ 4238628 w 5438098"/>
              <a:gd name="connsiteY39" fmla="*/ 165247 h 4151088"/>
              <a:gd name="connsiteX40" fmla="*/ 954719 w 5438098"/>
              <a:gd name="connsiteY40" fmla="*/ 0 h 4151088"/>
              <a:gd name="connsiteX41" fmla="*/ 1199471 w 5438098"/>
              <a:gd name="connsiteY41" fmla="*/ 165247 h 4151088"/>
              <a:gd name="connsiteX42" fmla="*/ 1169945 w 5438098"/>
              <a:gd name="connsiteY42" fmla="*/ 187326 h 4151088"/>
              <a:gd name="connsiteX43" fmla="*/ 283705 w 5438098"/>
              <a:gd name="connsiteY43" fmla="*/ 2066549 h 4151088"/>
              <a:gd name="connsiteX44" fmla="*/ 1169945 w 5438098"/>
              <a:gd name="connsiteY44" fmla="*/ 3945772 h 4151088"/>
              <a:gd name="connsiteX45" fmla="*/ 1221505 w 5438098"/>
              <a:gd name="connsiteY45" fmla="*/ 3984328 h 4151088"/>
              <a:gd name="connsiteX46" fmla="*/ 974513 w 5438098"/>
              <a:gd name="connsiteY46" fmla="*/ 4151088 h 4151088"/>
              <a:gd name="connsiteX47" fmla="*/ 796391 w 5438098"/>
              <a:gd name="connsiteY47" fmla="*/ 3989201 h 4151088"/>
              <a:gd name="connsiteX48" fmla="*/ 0 w 5438098"/>
              <a:gd name="connsiteY48" fmla="*/ 2066549 h 4151088"/>
              <a:gd name="connsiteX49" fmla="*/ 796391 w 5438098"/>
              <a:gd name="connsiteY49" fmla="*/ 143898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20998 w 5438098"/>
              <a:gd name="connsiteY25" fmla="*/ 3447173 h 4151209"/>
              <a:gd name="connsiteX26" fmla="*/ 3457848 w 5438098"/>
              <a:gd name="connsiteY26" fmla="*/ 3429421 h 4151209"/>
              <a:gd name="connsiteX27" fmla="*/ 4268997 w 5438098"/>
              <a:gd name="connsiteY27" fmla="*/ 2066553 h 4151209"/>
              <a:gd name="connsiteX28" fmla="*/ 3457848 w 5438098"/>
              <a:gd name="connsiteY28" fmla="*/ 703685 h 4151209"/>
              <a:gd name="connsiteX29" fmla="*/ 3448092 w 5438098"/>
              <a:gd name="connsiteY29" fmla="*/ 698985 h 4151209"/>
              <a:gd name="connsiteX30" fmla="*/ 3679515 w 5438098"/>
              <a:gd name="connsiteY30" fmla="*/ 542738 h 4151209"/>
              <a:gd name="connsiteX31" fmla="*/ 4483380 w 5438098"/>
              <a:gd name="connsiteY31" fmla="*/ 0 h 4151209"/>
              <a:gd name="connsiteX32" fmla="*/ 4641707 w 5438098"/>
              <a:gd name="connsiteY32" fmla="*/ 143898 h 4151209"/>
              <a:gd name="connsiteX33" fmla="*/ 5438098 w 5438098"/>
              <a:gd name="connsiteY33" fmla="*/ 2066549 h 4151209"/>
              <a:gd name="connsiteX34" fmla="*/ 4641707 w 5438098"/>
              <a:gd name="connsiteY34" fmla="*/ 3989201 h 4151209"/>
              <a:gd name="connsiteX35" fmla="*/ 4463586 w 5438098"/>
              <a:gd name="connsiteY35" fmla="*/ 4151087 h 4151209"/>
              <a:gd name="connsiteX36" fmla="*/ 4216594 w 5438098"/>
              <a:gd name="connsiteY36" fmla="*/ 3984328 h 4151209"/>
              <a:gd name="connsiteX37" fmla="*/ 4268154 w 5438098"/>
              <a:gd name="connsiteY37" fmla="*/ 3945772 h 4151209"/>
              <a:gd name="connsiteX38" fmla="*/ 5154393 w 5438098"/>
              <a:gd name="connsiteY38" fmla="*/ 2066549 h 4151209"/>
              <a:gd name="connsiteX39" fmla="*/ 4268154 w 5438098"/>
              <a:gd name="connsiteY39" fmla="*/ 187326 h 4151209"/>
              <a:gd name="connsiteX40" fmla="*/ 4238628 w 5438098"/>
              <a:gd name="connsiteY40" fmla="*/ 165247 h 4151209"/>
              <a:gd name="connsiteX41" fmla="*/ 4483380 w 5438098"/>
              <a:gd name="connsiteY41" fmla="*/ 0 h 4151209"/>
              <a:gd name="connsiteX42" fmla="*/ 954719 w 5438098"/>
              <a:gd name="connsiteY42" fmla="*/ 0 h 4151209"/>
              <a:gd name="connsiteX43" fmla="*/ 1199471 w 5438098"/>
              <a:gd name="connsiteY43" fmla="*/ 165247 h 4151209"/>
              <a:gd name="connsiteX44" fmla="*/ 1169945 w 5438098"/>
              <a:gd name="connsiteY44" fmla="*/ 187326 h 4151209"/>
              <a:gd name="connsiteX45" fmla="*/ 283705 w 5438098"/>
              <a:gd name="connsiteY45" fmla="*/ 2066549 h 4151209"/>
              <a:gd name="connsiteX46" fmla="*/ 1169945 w 5438098"/>
              <a:gd name="connsiteY46" fmla="*/ 3945772 h 4151209"/>
              <a:gd name="connsiteX47" fmla="*/ 974513 w 5438098"/>
              <a:gd name="connsiteY47" fmla="*/ 4151088 h 4151209"/>
              <a:gd name="connsiteX48" fmla="*/ 796391 w 5438098"/>
              <a:gd name="connsiteY48" fmla="*/ 3989201 h 4151209"/>
              <a:gd name="connsiteX49" fmla="*/ 0 w 5438098"/>
              <a:gd name="connsiteY49" fmla="*/ 2066549 h 4151209"/>
              <a:gd name="connsiteX50" fmla="*/ 796391 w 5438098"/>
              <a:gd name="connsiteY50" fmla="*/ 143898 h 4151209"/>
              <a:gd name="connsiteX51" fmla="*/ 954719 w 5438098"/>
              <a:gd name="connsiteY51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448092 w 5438098"/>
              <a:gd name="connsiteY27" fmla="*/ 710740 h 4164652"/>
              <a:gd name="connsiteX28" fmla="*/ 3679515 w 5438098"/>
              <a:gd name="connsiteY28" fmla="*/ 554493 h 4164652"/>
              <a:gd name="connsiteX29" fmla="*/ 4483380 w 5438098"/>
              <a:gd name="connsiteY29" fmla="*/ 11755 h 4164652"/>
              <a:gd name="connsiteX30" fmla="*/ 4641707 w 5438098"/>
              <a:gd name="connsiteY30" fmla="*/ 155653 h 4164652"/>
              <a:gd name="connsiteX31" fmla="*/ 5438098 w 5438098"/>
              <a:gd name="connsiteY31" fmla="*/ 2078304 h 4164652"/>
              <a:gd name="connsiteX32" fmla="*/ 4641707 w 5438098"/>
              <a:gd name="connsiteY32" fmla="*/ 4000956 h 4164652"/>
              <a:gd name="connsiteX33" fmla="*/ 4463586 w 5438098"/>
              <a:gd name="connsiteY33" fmla="*/ 4162842 h 4164652"/>
              <a:gd name="connsiteX34" fmla="*/ 4268154 w 5438098"/>
              <a:gd name="connsiteY34" fmla="*/ 3957527 h 4164652"/>
              <a:gd name="connsiteX35" fmla="*/ 5154393 w 5438098"/>
              <a:gd name="connsiteY35" fmla="*/ 2078304 h 4164652"/>
              <a:gd name="connsiteX36" fmla="*/ 4268154 w 5438098"/>
              <a:gd name="connsiteY36" fmla="*/ 199081 h 4164652"/>
              <a:gd name="connsiteX37" fmla="*/ 4483380 w 5438098"/>
              <a:gd name="connsiteY37" fmla="*/ 11755 h 4164652"/>
              <a:gd name="connsiteX38" fmla="*/ 954719 w 5438098"/>
              <a:gd name="connsiteY38" fmla="*/ 11755 h 4164652"/>
              <a:gd name="connsiteX39" fmla="*/ 1199471 w 5438098"/>
              <a:gd name="connsiteY39" fmla="*/ 177002 h 4164652"/>
              <a:gd name="connsiteX40" fmla="*/ 1169945 w 5438098"/>
              <a:gd name="connsiteY40" fmla="*/ 199081 h 4164652"/>
              <a:gd name="connsiteX41" fmla="*/ 283705 w 5438098"/>
              <a:gd name="connsiteY41" fmla="*/ 2078304 h 4164652"/>
              <a:gd name="connsiteX42" fmla="*/ 1169945 w 5438098"/>
              <a:gd name="connsiteY42" fmla="*/ 3957527 h 4164652"/>
              <a:gd name="connsiteX43" fmla="*/ 974513 w 5438098"/>
              <a:gd name="connsiteY43" fmla="*/ 4162843 h 4164652"/>
              <a:gd name="connsiteX44" fmla="*/ 796391 w 5438098"/>
              <a:gd name="connsiteY44" fmla="*/ 4000956 h 4164652"/>
              <a:gd name="connsiteX45" fmla="*/ 0 w 5438098"/>
              <a:gd name="connsiteY45" fmla="*/ 2078304 h 4164652"/>
              <a:gd name="connsiteX46" fmla="*/ 796391 w 5438098"/>
              <a:gd name="connsiteY46" fmla="*/ 155653 h 4164652"/>
              <a:gd name="connsiteX47" fmla="*/ 954719 w 5438098"/>
              <a:gd name="connsiteY47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438098" h="4164652">
                <a:moveTo>
                  <a:pt x="2719058" y="1578133"/>
                </a:moveTo>
                <a:cubicBezTo>
                  <a:pt x="2442813" y="1578133"/>
                  <a:pt x="2218872" y="1802073"/>
                  <a:pt x="2218872" y="2078316"/>
                </a:cubicBezTo>
                <a:cubicBezTo>
                  <a:pt x="2218872" y="2354559"/>
                  <a:pt x="2442813" y="2578499"/>
                  <a:pt x="2719058" y="2578499"/>
                </a:cubicBezTo>
                <a:cubicBezTo>
                  <a:pt x="2995303" y="2578499"/>
                  <a:pt x="3219244" y="2354559"/>
                  <a:pt x="3219244" y="2078316"/>
                </a:cubicBezTo>
                <a:cubicBezTo>
                  <a:pt x="3219244" y="1802073"/>
                  <a:pt x="2995303" y="1578133"/>
                  <a:pt x="2719058" y="1578133"/>
                </a:cubicBezTo>
                <a:close/>
                <a:moveTo>
                  <a:pt x="2719058" y="1309892"/>
                </a:moveTo>
                <a:cubicBezTo>
                  <a:pt x="3143449" y="1309892"/>
                  <a:pt x="3487485" y="1653927"/>
                  <a:pt x="3487485" y="2078316"/>
                </a:cubicBezTo>
                <a:cubicBezTo>
                  <a:pt x="3487485" y="2502705"/>
                  <a:pt x="3143449" y="2846740"/>
                  <a:pt x="2719058" y="2846740"/>
                </a:cubicBezTo>
                <a:cubicBezTo>
                  <a:pt x="2294667" y="2846740"/>
                  <a:pt x="1950631" y="2502705"/>
                  <a:pt x="1950631" y="2078316"/>
                </a:cubicBezTo>
                <a:cubicBezTo>
                  <a:pt x="1950631" y="1653927"/>
                  <a:pt x="2294667" y="1309892"/>
                  <a:pt x="2719058" y="1309892"/>
                </a:cubicBezTo>
                <a:close/>
                <a:moveTo>
                  <a:pt x="1758587" y="554494"/>
                </a:moveTo>
                <a:cubicBezTo>
                  <a:pt x="1845540" y="510172"/>
                  <a:pt x="1994540" y="540960"/>
                  <a:pt x="1980256" y="715440"/>
                </a:cubicBezTo>
                <a:cubicBezTo>
                  <a:pt x="1497100" y="977905"/>
                  <a:pt x="1169107" y="1489803"/>
                  <a:pt x="1169107" y="2078308"/>
                </a:cubicBezTo>
                <a:cubicBezTo>
                  <a:pt x="1169107" y="2666813"/>
                  <a:pt x="1497100" y="3178711"/>
                  <a:pt x="1980256" y="3441176"/>
                </a:cubicBezTo>
                <a:cubicBezTo>
                  <a:pt x="2045141" y="3614074"/>
                  <a:pt x="1874894" y="3659608"/>
                  <a:pt x="1783025" y="3616968"/>
                </a:cubicBezTo>
                <a:lnTo>
                  <a:pt x="1711063" y="3573251"/>
                </a:lnTo>
                <a:cubicBezTo>
                  <a:pt x="1231503" y="3249267"/>
                  <a:pt x="916205" y="2700608"/>
                  <a:pt x="916205" y="2078308"/>
                </a:cubicBezTo>
                <a:cubicBezTo>
                  <a:pt x="916205" y="1456008"/>
                  <a:pt x="1231503" y="907349"/>
                  <a:pt x="1711063" y="583366"/>
                </a:cubicBezTo>
                <a:lnTo>
                  <a:pt x="1758587" y="554494"/>
                </a:lnTo>
                <a:close/>
                <a:moveTo>
                  <a:pt x="3679515" y="554493"/>
                </a:moveTo>
                <a:lnTo>
                  <a:pt x="3727041" y="583366"/>
                </a:lnTo>
                <a:cubicBezTo>
                  <a:pt x="4206601" y="907349"/>
                  <a:pt x="4521899" y="1456008"/>
                  <a:pt x="4521899" y="2078308"/>
                </a:cubicBezTo>
                <a:cubicBezTo>
                  <a:pt x="4521899" y="2700608"/>
                  <a:pt x="4206601" y="3249267"/>
                  <a:pt x="3727041" y="3573251"/>
                </a:cubicBezTo>
                <a:lnTo>
                  <a:pt x="3655078" y="3616969"/>
                </a:lnTo>
                <a:cubicBezTo>
                  <a:pt x="3569741" y="3633483"/>
                  <a:pt x="3409291" y="3594479"/>
                  <a:pt x="3457848" y="3441176"/>
                </a:cubicBezTo>
                <a:cubicBezTo>
                  <a:pt x="3941005" y="3178711"/>
                  <a:pt x="4268997" y="2666813"/>
                  <a:pt x="4268997" y="2078308"/>
                </a:cubicBezTo>
                <a:cubicBezTo>
                  <a:pt x="4268997" y="1489803"/>
                  <a:pt x="3941005" y="977905"/>
                  <a:pt x="3457848" y="715440"/>
                </a:cubicBezTo>
                <a:cubicBezTo>
                  <a:pt x="3430500" y="488708"/>
                  <a:pt x="3641549" y="510171"/>
                  <a:pt x="3679515" y="554493"/>
                </a:cubicBezTo>
                <a:close/>
                <a:moveTo>
                  <a:pt x="4483380" y="11755"/>
                </a:moveTo>
                <a:lnTo>
                  <a:pt x="4641707" y="155653"/>
                </a:lnTo>
                <a:cubicBezTo>
                  <a:pt x="5133758" y="647702"/>
                  <a:pt x="5438098" y="1327462"/>
                  <a:pt x="5438098" y="2078304"/>
                </a:cubicBezTo>
                <a:cubicBezTo>
                  <a:pt x="5438098" y="2829146"/>
                  <a:pt x="5133758" y="3508906"/>
                  <a:pt x="4641707" y="4000956"/>
                </a:cubicBezTo>
                <a:lnTo>
                  <a:pt x="4463586" y="4162842"/>
                </a:lnTo>
                <a:cubicBezTo>
                  <a:pt x="4365785" y="4172782"/>
                  <a:pt x="4261452" y="4146797"/>
                  <a:pt x="4268154" y="3957527"/>
                </a:cubicBezTo>
                <a:cubicBezTo>
                  <a:pt x="4809402" y="3510851"/>
                  <a:pt x="5154393" y="2834866"/>
                  <a:pt x="5154393" y="2078304"/>
                </a:cubicBezTo>
                <a:cubicBezTo>
                  <a:pt x="5154393" y="1321743"/>
                  <a:pt x="4809402" y="645758"/>
                  <a:pt x="4268154" y="199081"/>
                </a:cubicBezTo>
                <a:cubicBezTo>
                  <a:pt x="4212533" y="28871"/>
                  <a:pt x="4352855" y="-27040"/>
                  <a:pt x="4483380" y="11755"/>
                </a:cubicBezTo>
                <a:close/>
                <a:moveTo>
                  <a:pt x="954719" y="11755"/>
                </a:moveTo>
                <a:cubicBezTo>
                  <a:pt x="1121212" y="-21337"/>
                  <a:pt x="1212593" y="43542"/>
                  <a:pt x="1199471" y="177002"/>
                </a:cubicBezTo>
                <a:lnTo>
                  <a:pt x="1169945" y="199081"/>
                </a:lnTo>
                <a:cubicBezTo>
                  <a:pt x="628696" y="645758"/>
                  <a:pt x="283705" y="1321743"/>
                  <a:pt x="283705" y="2078304"/>
                </a:cubicBezTo>
                <a:cubicBezTo>
                  <a:pt x="283705" y="2834866"/>
                  <a:pt x="628696" y="3510851"/>
                  <a:pt x="1169945" y="3957527"/>
                </a:cubicBezTo>
                <a:cubicBezTo>
                  <a:pt x="1176647" y="4097811"/>
                  <a:pt x="1085377" y="4166250"/>
                  <a:pt x="974513" y="4162843"/>
                </a:cubicBezTo>
                <a:lnTo>
                  <a:pt x="796391" y="4000956"/>
                </a:lnTo>
                <a:cubicBezTo>
                  <a:pt x="304340" y="3508906"/>
                  <a:pt x="0" y="2829146"/>
                  <a:pt x="0" y="2078304"/>
                </a:cubicBezTo>
                <a:cubicBezTo>
                  <a:pt x="0" y="1327462"/>
                  <a:pt x="304340" y="647702"/>
                  <a:pt x="796391" y="155653"/>
                </a:cubicBezTo>
                <a:lnTo>
                  <a:pt x="954719" y="117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/>
          <p:cNvSpPr/>
          <p:nvPr/>
        </p:nvSpPr>
        <p:spPr>
          <a:xfrm>
            <a:off x="7368746" y="1847674"/>
            <a:ext cx="1232624" cy="943978"/>
          </a:xfrm>
          <a:custGeom>
            <a:avLst/>
            <a:gdLst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2017104 w 5438098"/>
              <a:gd name="connsiteY15" fmla="*/ 3447172 h 4151088"/>
              <a:gd name="connsiteX16" fmla="*/ 1783025 w 5438098"/>
              <a:gd name="connsiteY16" fmla="*/ 3605213 h 4151088"/>
              <a:gd name="connsiteX17" fmla="*/ 1711063 w 5438098"/>
              <a:gd name="connsiteY17" fmla="*/ 3561496 h 4151088"/>
              <a:gd name="connsiteX18" fmla="*/ 916205 w 5438098"/>
              <a:gd name="connsiteY18" fmla="*/ 2066553 h 4151088"/>
              <a:gd name="connsiteX19" fmla="*/ 1711063 w 5438098"/>
              <a:gd name="connsiteY19" fmla="*/ 571611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4483380 w 5438098"/>
              <a:gd name="connsiteY30" fmla="*/ 0 h 4151088"/>
              <a:gd name="connsiteX31" fmla="*/ 4641707 w 5438098"/>
              <a:gd name="connsiteY31" fmla="*/ 143898 h 4151088"/>
              <a:gd name="connsiteX32" fmla="*/ 5438098 w 5438098"/>
              <a:gd name="connsiteY32" fmla="*/ 2066549 h 4151088"/>
              <a:gd name="connsiteX33" fmla="*/ 4641707 w 5438098"/>
              <a:gd name="connsiteY33" fmla="*/ 3989201 h 4151088"/>
              <a:gd name="connsiteX34" fmla="*/ 4463586 w 5438098"/>
              <a:gd name="connsiteY34" fmla="*/ 4151087 h 4151088"/>
              <a:gd name="connsiteX35" fmla="*/ 4216594 w 5438098"/>
              <a:gd name="connsiteY35" fmla="*/ 3984328 h 4151088"/>
              <a:gd name="connsiteX36" fmla="*/ 4268154 w 5438098"/>
              <a:gd name="connsiteY36" fmla="*/ 3945772 h 4151088"/>
              <a:gd name="connsiteX37" fmla="*/ 5154393 w 5438098"/>
              <a:gd name="connsiteY37" fmla="*/ 2066549 h 4151088"/>
              <a:gd name="connsiteX38" fmla="*/ 4268154 w 5438098"/>
              <a:gd name="connsiteY38" fmla="*/ 187326 h 4151088"/>
              <a:gd name="connsiteX39" fmla="*/ 4238628 w 5438098"/>
              <a:gd name="connsiteY39" fmla="*/ 165247 h 4151088"/>
              <a:gd name="connsiteX40" fmla="*/ 954719 w 5438098"/>
              <a:gd name="connsiteY40" fmla="*/ 0 h 4151088"/>
              <a:gd name="connsiteX41" fmla="*/ 1199471 w 5438098"/>
              <a:gd name="connsiteY41" fmla="*/ 165247 h 4151088"/>
              <a:gd name="connsiteX42" fmla="*/ 1169945 w 5438098"/>
              <a:gd name="connsiteY42" fmla="*/ 187326 h 4151088"/>
              <a:gd name="connsiteX43" fmla="*/ 283705 w 5438098"/>
              <a:gd name="connsiteY43" fmla="*/ 2066549 h 4151088"/>
              <a:gd name="connsiteX44" fmla="*/ 1169945 w 5438098"/>
              <a:gd name="connsiteY44" fmla="*/ 3945772 h 4151088"/>
              <a:gd name="connsiteX45" fmla="*/ 1221505 w 5438098"/>
              <a:gd name="connsiteY45" fmla="*/ 3984328 h 4151088"/>
              <a:gd name="connsiteX46" fmla="*/ 974513 w 5438098"/>
              <a:gd name="connsiteY46" fmla="*/ 4151088 h 4151088"/>
              <a:gd name="connsiteX47" fmla="*/ 796391 w 5438098"/>
              <a:gd name="connsiteY47" fmla="*/ 3989201 h 4151088"/>
              <a:gd name="connsiteX48" fmla="*/ 0 w 5438098"/>
              <a:gd name="connsiteY48" fmla="*/ 2066549 h 4151088"/>
              <a:gd name="connsiteX49" fmla="*/ 796391 w 5438098"/>
              <a:gd name="connsiteY49" fmla="*/ 143898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20998 w 5438098"/>
              <a:gd name="connsiteY25" fmla="*/ 3447173 h 4151209"/>
              <a:gd name="connsiteX26" fmla="*/ 3457848 w 5438098"/>
              <a:gd name="connsiteY26" fmla="*/ 3429421 h 4151209"/>
              <a:gd name="connsiteX27" fmla="*/ 4268997 w 5438098"/>
              <a:gd name="connsiteY27" fmla="*/ 2066553 h 4151209"/>
              <a:gd name="connsiteX28" fmla="*/ 3457848 w 5438098"/>
              <a:gd name="connsiteY28" fmla="*/ 703685 h 4151209"/>
              <a:gd name="connsiteX29" fmla="*/ 3448092 w 5438098"/>
              <a:gd name="connsiteY29" fmla="*/ 698985 h 4151209"/>
              <a:gd name="connsiteX30" fmla="*/ 3679515 w 5438098"/>
              <a:gd name="connsiteY30" fmla="*/ 542738 h 4151209"/>
              <a:gd name="connsiteX31" fmla="*/ 4483380 w 5438098"/>
              <a:gd name="connsiteY31" fmla="*/ 0 h 4151209"/>
              <a:gd name="connsiteX32" fmla="*/ 4641707 w 5438098"/>
              <a:gd name="connsiteY32" fmla="*/ 143898 h 4151209"/>
              <a:gd name="connsiteX33" fmla="*/ 5438098 w 5438098"/>
              <a:gd name="connsiteY33" fmla="*/ 2066549 h 4151209"/>
              <a:gd name="connsiteX34" fmla="*/ 4641707 w 5438098"/>
              <a:gd name="connsiteY34" fmla="*/ 3989201 h 4151209"/>
              <a:gd name="connsiteX35" fmla="*/ 4463586 w 5438098"/>
              <a:gd name="connsiteY35" fmla="*/ 4151087 h 4151209"/>
              <a:gd name="connsiteX36" fmla="*/ 4216594 w 5438098"/>
              <a:gd name="connsiteY36" fmla="*/ 3984328 h 4151209"/>
              <a:gd name="connsiteX37" fmla="*/ 4268154 w 5438098"/>
              <a:gd name="connsiteY37" fmla="*/ 3945772 h 4151209"/>
              <a:gd name="connsiteX38" fmla="*/ 5154393 w 5438098"/>
              <a:gd name="connsiteY38" fmla="*/ 2066549 h 4151209"/>
              <a:gd name="connsiteX39" fmla="*/ 4268154 w 5438098"/>
              <a:gd name="connsiteY39" fmla="*/ 187326 h 4151209"/>
              <a:gd name="connsiteX40" fmla="*/ 4238628 w 5438098"/>
              <a:gd name="connsiteY40" fmla="*/ 165247 h 4151209"/>
              <a:gd name="connsiteX41" fmla="*/ 4483380 w 5438098"/>
              <a:gd name="connsiteY41" fmla="*/ 0 h 4151209"/>
              <a:gd name="connsiteX42" fmla="*/ 954719 w 5438098"/>
              <a:gd name="connsiteY42" fmla="*/ 0 h 4151209"/>
              <a:gd name="connsiteX43" fmla="*/ 1199471 w 5438098"/>
              <a:gd name="connsiteY43" fmla="*/ 165247 h 4151209"/>
              <a:gd name="connsiteX44" fmla="*/ 1169945 w 5438098"/>
              <a:gd name="connsiteY44" fmla="*/ 187326 h 4151209"/>
              <a:gd name="connsiteX45" fmla="*/ 283705 w 5438098"/>
              <a:gd name="connsiteY45" fmla="*/ 2066549 h 4151209"/>
              <a:gd name="connsiteX46" fmla="*/ 1169945 w 5438098"/>
              <a:gd name="connsiteY46" fmla="*/ 3945772 h 4151209"/>
              <a:gd name="connsiteX47" fmla="*/ 974513 w 5438098"/>
              <a:gd name="connsiteY47" fmla="*/ 4151088 h 4151209"/>
              <a:gd name="connsiteX48" fmla="*/ 796391 w 5438098"/>
              <a:gd name="connsiteY48" fmla="*/ 3989201 h 4151209"/>
              <a:gd name="connsiteX49" fmla="*/ 0 w 5438098"/>
              <a:gd name="connsiteY49" fmla="*/ 2066549 h 4151209"/>
              <a:gd name="connsiteX50" fmla="*/ 796391 w 5438098"/>
              <a:gd name="connsiteY50" fmla="*/ 143898 h 4151209"/>
              <a:gd name="connsiteX51" fmla="*/ 954719 w 5438098"/>
              <a:gd name="connsiteY51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448092 w 5438098"/>
              <a:gd name="connsiteY27" fmla="*/ 710740 h 4164652"/>
              <a:gd name="connsiteX28" fmla="*/ 3679515 w 5438098"/>
              <a:gd name="connsiteY28" fmla="*/ 554493 h 4164652"/>
              <a:gd name="connsiteX29" fmla="*/ 4483380 w 5438098"/>
              <a:gd name="connsiteY29" fmla="*/ 11755 h 4164652"/>
              <a:gd name="connsiteX30" fmla="*/ 4641707 w 5438098"/>
              <a:gd name="connsiteY30" fmla="*/ 155653 h 4164652"/>
              <a:gd name="connsiteX31" fmla="*/ 5438098 w 5438098"/>
              <a:gd name="connsiteY31" fmla="*/ 2078304 h 4164652"/>
              <a:gd name="connsiteX32" fmla="*/ 4641707 w 5438098"/>
              <a:gd name="connsiteY32" fmla="*/ 4000956 h 4164652"/>
              <a:gd name="connsiteX33" fmla="*/ 4463586 w 5438098"/>
              <a:gd name="connsiteY33" fmla="*/ 4162842 h 4164652"/>
              <a:gd name="connsiteX34" fmla="*/ 4268154 w 5438098"/>
              <a:gd name="connsiteY34" fmla="*/ 3957527 h 4164652"/>
              <a:gd name="connsiteX35" fmla="*/ 5154393 w 5438098"/>
              <a:gd name="connsiteY35" fmla="*/ 2078304 h 4164652"/>
              <a:gd name="connsiteX36" fmla="*/ 4268154 w 5438098"/>
              <a:gd name="connsiteY36" fmla="*/ 199081 h 4164652"/>
              <a:gd name="connsiteX37" fmla="*/ 4483380 w 5438098"/>
              <a:gd name="connsiteY37" fmla="*/ 11755 h 4164652"/>
              <a:gd name="connsiteX38" fmla="*/ 954719 w 5438098"/>
              <a:gd name="connsiteY38" fmla="*/ 11755 h 4164652"/>
              <a:gd name="connsiteX39" fmla="*/ 1199471 w 5438098"/>
              <a:gd name="connsiteY39" fmla="*/ 177002 h 4164652"/>
              <a:gd name="connsiteX40" fmla="*/ 1169945 w 5438098"/>
              <a:gd name="connsiteY40" fmla="*/ 199081 h 4164652"/>
              <a:gd name="connsiteX41" fmla="*/ 283705 w 5438098"/>
              <a:gd name="connsiteY41" fmla="*/ 2078304 h 4164652"/>
              <a:gd name="connsiteX42" fmla="*/ 1169945 w 5438098"/>
              <a:gd name="connsiteY42" fmla="*/ 3957527 h 4164652"/>
              <a:gd name="connsiteX43" fmla="*/ 974513 w 5438098"/>
              <a:gd name="connsiteY43" fmla="*/ 4162843 h 4164652"/>
              <a:gd name="connsiteX44" fmla="*/ 796391 w 5438098"/>
              <a:gd name="connsiteY44" fmla="*/ 4000956 h 4164652"/>
              <a:gd name="connsiteX45" fmla="*/ 0 w 5438098"/>
              <a:gd name="connsiteY45" fmla="*/ 2078304 h 4164652"/>
              <a:gd name="connsiteX46" fmla="*/ 796391 w 5438098"/>
              <a:gd name="connsiteY46" fmla="*/ 155653 h 4164652"/>
              <a:gd name="connsiteX47" fmla="*/ 954719 w 5438098"/>
              <a:gd name="connsiteY47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438098" h="4164652">
                <a:moveTo>
                  <a:pt x="2719058" y="1578133"/>
                </a:moveTo>
                <a:cubicBezTo>
                  <a:pt x="2442813" y="1578133"/>
                  <a:pt x="2218872" y="1802073"/>
                  <a:pt x="2218872" y="2078316"/>
                </a:cubicBezTo>
                <a:cubicBezTo>
                  <a:pt x="2218872" y="2354559"/>
                  <a:pt x="2442813" y="2578499"/>
                  <a:pt x="2719058" y="2578499"/>
                </a:cubicBezTo>
                <a:cubicBezTo>
                  <a:pt x="2995303" y="2578499"/>
                  <a:pt x="3219244" y="2354559"/>
                  <a:pt x="3219244" y="2078316"/>
                </a:cubicBezTo>
                <a:cubicBezTo>
                  <a:pt x="3219244" y="1802073"/>
                  <a:pt x="2995303" y="1578133"/>
                  <a:pt x="2719058" y="1578133"/>
                </a:cubicBezTo>
                <a:close/>
                <a:moveTo>
                  <a:pt x="2719058" y="1309892"/>
                </a:moveTo>
                <a:cubicBezTo>
                  <a:pt x="3143449" y="1309892"/>
                  <a:pt x="3487485" y="1653927"/>
                  <a:pt x="3487485" y="2078316"/>
                </a:cubicBezTo>
                <a:cubicBezTo>
                  <a:pt x="3487485" y="2502705"/>
                  <a:pt x="3143449" y="2846740"/>
                  <a:pt x="2719058" y="2846740"/>
                </a:cubicBezTo>
                <a:cubicBezTo>
                  <a:pt x="2294667" y="2846740"/>
                  <a:pt x="1950631" y="2502705"/>
                  <a:pt x="1950631" y="2078316"/>
                </a:cubicBezTo>
                <a:cubicBezTo>
                  <a:pt x="1950631" y="1653927"/>
                  <a:pt x="2294667" y="1309892"/>
                  <a:pt x="2719058" y="1309892"/>
                </a:cubicBezTo>
                <a:close/>
                <a:moveTo>
                  <a:pt x="1758587" y="554494"/>
                </a:moveTo>
                <a:cubicBezTo>
                  <a:pt x="1845540" y="510172"/>
                  <a:pt x="1994540" y="540960"/>
                  <a:pt x="1980256" y="715440"/>
                </a:cubicBezTo>
                <a:cubicBezTo>
                  <a:pt x="1497100" y="977905"/>
                  <a:pt x="1169107" y="1489803"/>
                  <a:pt x="1169107" y="2078308"/>
                </a:cubicBezTo>
                <a:cubicBezTo>
                  <a:pt x="1169107" y="2666813"/>
                  <a:pt x="1497100" y="3178711"/>
                  <a:pt x="1980256" y="3441176"/>
                </a:cubicBezTo>
                <a:cubicBezTo>
                  <a:pt x="2045141" y="3614074"/>
                  <a:pt x="1874894" y="3659608"/>
                  <a:pt x="1783025" y="3616968"/>
                </a:cubicBezTo>
                <a:lnTo>
                  <a:pt x="1711063" y="3573251"/>
                </a:lnTo>
                <a:cubicBezTo>
                  <a:pt x="1231503" y="3249267"/>
                  <a:pt x="916205" y="2700608"/>
                  <a:pt x="916205" y="2078308"/>
                </a:cubicBezTo>
                <a:cubicBezTo>
                  <a:pt x="916205" y="1456008"/>
                  <a:pt x="1231503" y="907349"/>
                  <a:pt x="1711063" y="583366"/>
                </a:cubicBezTo>
                <a:lnTo>
                  <a:pt x="1758587" y="554494"/>
                </a:lnTo>
                <a:close/>
                <a:moveTo>
                  <a:pt x="3679515" y="554493"/>
                </a:moveTo>
                <a:lnTo>
                  <a:pt x="3727041" y="583366"/>
                </a:lnTo>
                <a:cubicBezTo>
                  <a:pt x="4206601" y="907349"/>
                  <a:pt x="4521899" y="1456008"/>
                  <a:pt x="4521899" y="2078308"/>
                </a:cubicBezTo>
                <a:cubicBezTo>
                  <a:pt x="4521899" y="2700608"/>
                  <a:pt x="4206601" y="3249267"/>
                  <a:pt x="3727041" y="3573251"/>
                </a:cubicBezTo>
                <a:lnTo>
                  <a:pt x="3655078" y="3616969"/>
                </a:lnTo>
                <a:cubicBezTo>
                  <a:pt x="3569741" y="3633483"/>
                  <a:pt x="3409291" y="3594479"/>
                  <a:pt x="3457848" y="3441176"/>
                </a:cubicBezTo>
                <a:cubicBezTo>
                  <a:pt x="3941005" y="3178711"/>
                  <a:pt x="4268997" y="2666813"/>
                  <a:pt x="4268997" y="2078308"/>
                </a:cubicBezTo>
                <a:cubicBezTo>
                  <a:pt x="4268997" y="1489803"/>
                  <a:pt x="3941005" y="977905"/>
                  <a:pt x="3457848" y="715440"/>
                </a:cubicBezTo>
                <a:cubicBezTo>
                  <a:pt x="3430500" y="488708"/>
                  <a:pt x="3641549" y="510171"/>
                  <a:pt x="3679515" y="554493"/>
                </a:cubicBezTo>
                <a:close/>
                <a:moveTo>
                  <a:pt x="4483380" y="11755"/>
                </a:moveTo>
                <a:lnTo>
                  <a:pt x="4641707" y="155653"/>
                </a:lnTo>
                <a:cubicBezTo>
                  <a:pt x="5133758" y="647702"/>
                  <a:pt x="5438098" y="1327462"/>
                  <a:pt x="5438098" y="2078304"/>
                </a:cubicBezTo>
                <a:cubicBezTo>
                  <a:pt x="5438098" y="2829146"/>
                  <a:pt x="5133758" y="3508906"/>
                  <a:pt x="4641707" y="4000956"/>
                </a:cubicBezTo>
                <a:lnTo>
                  <a:pt x="4463586" y="4162842"/>
                </a:lnTo>
                <a:cubicBezTo>
                  <a:pt x="4365785" y="4172782"/>
                  <a:pt x="4261452" y="4146797"/>
                  <a:pt x="4268154" y="3957527"/>
                </a:cubicBezTo>
                <a:cubicBezTo>
                  <a:pt x="4809402" y="3510851"/>
                  <a:pt x="5154393" y="2834866"/>
                  <a:pt x="5154393" y="2078304"/>
                </a:cubicBezTo>
                <a:cubicBezTo>
                  <a:pt x="5154393" y="1321743"/>
                  <a:pt x="4809402" y="645758"/>
                  <a:pt x="4268154" y="199081"/>
                </a:cubicBezTo>
                <a:cubicBezTo>
                  <a:pt x="4212533" y="28871"/>
                  <a:pt x="4352855" y="-27040"/>
                  <a:pt x="4483380" y="11755"/>
                </a:cubicBezTo>
                <a:close/>
                <a:moveTo>
                  <a:pt x="954719" y="11755"/>
                </a:moveTo>
                <a:cubicBezTo>
                  <a:pt x="1121212" y="-21337"/>
                  <a:pt x="1212593" y="43542"/>
                  <a:pt x="1199471" y="177002"/>
                </a:cubicBezTo>
                <a:lnTo>
                  <a:pt x="1169945" y="199081"/>
                </a:lnTo>
                <a:cubicBezTo>
                  <a:pt x="628696" y="645758"/>
                  <a:pt x="283705" y="1321743"/>
                  <a:pt x="283705" y="2078304"/>
                </a:cubicBezTo>
                <a:cubicBezTo>
                  <a:pt x="283705" y="2834866"/>
                  <a:pt x="628696" y="3510851"/>
                  <a:pt x="1169945" y="3957527"/>
                </a:cubicBezTo>
                <a:cubicBezTo>
                  <a:pt x="1176647" y="4097811"/>
                  <a:pt x="1085377" y="4166250"/>
                  <a:pt x="974513" y="4162843"/>
                </a:cubicBezTo>
                <a:lnTo>
                  <a:pt x="796391" y="4000956"/>
                </a:lnTo>
                <a:cubicBezTo>
                  <a:pt x="304340" y="3508906"/>
                  <a:pt x="0" y="2829146"/>
                  <a:pt x="0" y="2078304"/>
                </a:cubicBezTo>
                <a:cubicBezTo>
                  <a:pt x="0" y="1327462"/>
                  <a:pt x="304340" y="647702"/>
                  <a:pt x="796391" y="155653"/>
                </a:cubicBezTo>
                <a:lnTo>
                  <a:pt x="954719" y="117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8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1</a:t>
            </a:r>
          </a:p>
        </p:txBody>
      </p:sp>
      <p:graphicFrame>
        <p:nvGraphicFramePr>
          <p:cNvPr id="14" name="Content Placeholder 13" title="column chart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95262" y="1718072"/>
          <a:ext cx="4319588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75909" y="1786197"/>
            <a:ext cx="3990110" cy="3703776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0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SLIDE CHART OPTION 1 </a:t>
            </a:r>
            <a:r>
              <a:rPr lang="en-US" sz="3100" dirty="0"/>
              <a:t>(accessible version)</a:t>
            </a:r>
            <a:endParaRPr lang="en-US" dirty="0"/>
          </a:p>
        </p:txBody>
      </p:sp>
      <p:graphicFrame>
        <p:nvGraphicFramePr>
          <p:cNvPr id="14" name="Content Placeholder 13" title="column chart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38637" y="1718072"/>
          <a:ext cx="4319588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4675909" y="1786197"/>
            <a:ext cx="3934691" cy="3703776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1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2</a:t>
            </a:r>
          </a:p>
        </p:txBody>
      </p:sp>
      <p:graphicFrame>
        <p:nvGraphicFramePr>
          <p:cNvPr id="14" name="Content Placeholder 13" title="pie chart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0824761"/>
              </p:ext>
            </p:extLst>
          </p:nvPr>
        </p:nvGraphicFramePr>
        <p:xfrm>
          <a:off x="195262" y="1718072"/>
          <a:ext cx="4319588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4405745" y="1786197"/>
            <a:ext cx="4239491" cy="3703776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SLIDE CHART OPTION 2 </a:t>
            </a:r>
            <a:r>
              <a:rPr lang="en-US" sz="3100" dirty="0"/>
              <a:t>(accessible version)</a:t>
            </a:r>
            <a:endParaRPr lang="en-US" dirty="0"/>
          </a:p>
        </p:txBody>
      </p:sp>
      <p:graphicFrame>
        <p:nvGraphicFramePr>
          <p:cNvPr id="14" name="Content Placeholder 13" title="pie chart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3495349"/>
              </p:ext>
            </p:extLst>
          </p:nvPr>
        </p:nvGraphicFramePr>
        <p:xfrm>
          <a:off x="195262" y="1718072"/>
          <a:ext cx="4319588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4405745" y="1786197"/>
            <a:ext cx="4135582" cy="3703776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6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3</a:t>
            </a:r>
          </a:p>
        </p:txBody>
      </p:sp>
      <p:graphicFrame>
        <p:nvGraphicFramePr>
          <p:cNvPr id="8" name="Content Placeholder 7" title="line chart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5847782"/>
              </p:ext>
            </p:extLst>
          </p:nvPr>
        </p:nvGraphicFramePr>
        <p:xfrm>
          <a:off x="195263" y="1718072"/>
          <a:ext cx="4101998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4419600" y="1786197"/>
            <a:ext cx="4080164" cy="3703776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79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SLIDE CHART OPTION 3 </a:t>
            </a:r>
            <a:r>
              <a:rPr lang="en-US" sz="3100" dirty="0"/>
              <a:t>(accessible version)</a:t>
            </a:r>
            <a:endParaRPr lang="en-US" dirty="0"/>
          </a:p>
        </p:txBody>
      </p:sp>
      <p:graphicFrame>
        <p:nvGraphicFramePr>
          <p:cNvPr id="8" name="Content Placeholder 7" title="line chart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8317489"/>
              </p:ext>
            </p:extLst>
          </p:nvPr>
        </p:nvGraphicFramePr>
        <p:xfrm>
          <a:off x="82010" y="1718072"/>
          <a:ext cx="4783287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10"/>
          <p:cNvSpPr>
            <a:spLocks noGrp="1"/>
          </p:cNvSpPr>
          <p:nvPr>
            <p:ph sz="half" idx="2"/>
          </p:nvPr>
        </p:nvSpPr>
        <p:spPr>
          <a:xfrm>
            <a:off x="5089584" y="1786197"/>
            <a:ext cx="3410179" cy="37037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Lorem ipsum dolor</a:t>
            </a:r>
            <a:br>
              <a:rPr lang="en-US" sz="2000" dirty="0"/>
            </a:br>
            <a:r>
              <a:rPr lang="en-US" sz="2000" dirty="0"/>
              <a:t>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consectetuer</a:t>
            </a:r>
            <a:r>
              <a:rPr lang="en-US" sz="2000" dirty="0"/>
              <a:t> </a:t>
            </a:r>
            <a:r>
              <a:rPr lang="en-US" sz="2000" dirty="0" err="1"/>
              <a:t>adipiscing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. Maecenas </a:t>
            </a:r>
            <a:r>
              <a:rPr lang="en-US" sz="2000" dirty="0" err="1"/>
              <a:t>porttitor</a:t>
            </a:r>
            <a:r>
              <a:rPr lang="en-US" sz="2000" dirty="0"/>
              <a:t> </a:t>
            </a:r>
            <a:r>
              <a:rPr lang="en-US" sz="2000" dirty="0" err="1"/>
              <a:t>congue</a:t>
            </a:r>
            <a:r>
              <a:rPr lang="en-US" sz="2000" dirty="0"/>
              <a:t> </a:t>
            </a:r>
            <a:r>
              <a:rPr lang="en-US" sz="2000" dirty="0" err="1"/>
              <a:t>massa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Fusce</a:t>
            </a:r>
            <a:r>
              <a:rPr lang="en-US" sz="2000" dirty="0"/>
              <a:t> </a:t>
            </a:r>
            <a:r>
              <a:rPr lang="en-US" sz="2000" dirty="0" err="1"/>
              <a:t>posuere</a:t>
            </a:r>
            <a:r>
              <a:rPr lang="en-US" sz="2000" dirty="0"/>
              <a:t>, magna </a:t>
            </a:r>
            <a:r>
              <a:rPr lang="en-US" sz="2000" dirty="0" err="1"/>
              <a:t>sed</a:t>
            </a:r>
            <a:r>
              <a:rPr lang="en-US" sz="2000" dirty="0"/>
              <a:t> </a:t>
            </a:r>
            <a:r>
              <a:rPr lang="en-US" sz="2000" dirty="0" err="1"/>
              <a:t>pulvinar</a:t>
            </a:r>
            <a:r>
              <a:rPr lang="en-US" sz="2000" dirty="0"/>
              <a:t> </a:t>
            </a:r>
            <a:r>
              <a:rPr lang="en-US" sz="2000" dirty="0" err="1"/>
              <a:t>ultricies</a:t>
            </a:r>
            <a:r>
              <a:rPr lang="en-US" sz="2000" dirty="0"/>
              <a:t>, </a:t>
            </a:r>
            <a:r>
              <a:rPr lang="en-US" sz="2000" dirty="0" err="1"/>
              <a:t>purus</a:t>
            </a:r>
            <a:r>
              <a:rPr lang="en-US" sz="2000" dirty="0"/>
              <a:t> </a:t>
            </a:r>
            <a:r>
              <a:rPr lang="en-US" sz="2000" dirty="0" err="1"/>
              <a:t>lectus</a:t>
            </a:r>
            <a:r>
              <a:rPr lang="en-US" sz="2000" dirty="0"/>
              <a:t> </a:t>
            </a:r>
            <a:r>
              <a:rPr lang="en-US" sz="2000" dirty="0" err="1"/>
              <a:t>malesuada</a:t>
            </a:r>
            <a:r>
              <a:rPr lang="en-US" sz="2000" dirty="0"/>
              <a:t> libero, sit </a:t>
            </a:r>
            <a:r>
              <a:rPr lang="en-US" sz="2000" dirty="0" err="1"/>
              <a:t>amet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4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massa. Fusce posuere, magna</a:t>
            </a:r>
            <a:br>
              <a:rPr lang="en-US" dirty="0"/>
            </a:br>
            <a:r>
              <a:rPr lang="en-US" dirty="0" err="1"/>
              <a:t>sed</a:t>
            </a:r>
            <a:r>
              <a:rPr lang="en-US" dirty="0"/>
              <a:t>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r>
              <a:rPr lang="en-US" dirty="0"/>
              <a:t>Pellentesque habitant morbi tristique senectus et </a:t>
            </a:r>
            <a:r>
              <a:rPr lang="en-US" dirty="0" err="1"/>
              <a:t>netus</a:t>
            </a:r>
            <a:br>
              <a:rPr lang="en-US" dirty="0"/>
            </a:br>
            <a:r>
              <a:rPr lang="en-US" dirty="0"/>
              <a:t>et malesuada fames ac turpis egestas. Proin pharetra nonummy pede.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4</a:t>
            </a:r>
          </a:p>
        </p:txBody>
      </p:sp>
      <p:graphicFrame>
        <p:nvGraphicFramePr>
          <p:cNvPr id="10" name="Content Placeholder 9" title="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229085"/>
              </p:ext>
            </p:extLst>
          </p:nvPr>
        </p:nvGraphicFramePr>
        <p:xfrm>
          <a:off x="195262" y="1685926"/>
          <a:ext cx="8676947" cy="4171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65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SLIDE CHART OPTION 4 </a:t>
            </a:r>
            <a:r>
              <a:rPr lang="en-US" sz="3100" dirty="0"/>
              <a:t>(accessible version)</a:t>
            </a:r>
            <a:endParaRPr lang="en-US" dirty="0"/>
          </a:p>
        </p:txBody>
      </p:sp>
      <p:graphicFrame>
        <p:nvGraphicFramePr>
          <p:cNvPr id="10" name="Content Placeholder 9" title="column chart"/>
          <p:cNvGraphicFramePr>
            <a:graphicFrameLocks noGrp="1"/>
          </p:cNvGraphicFramePr>
          <p:nvPr>
            <p:ph idx="1"/>
            <p:extLst/>
          </p:nvPr>
        </p:nvGraphicFramePr>
        <p:xfrm>
          <a:off x="195262" y="1685926"/>
          <a:ext cx="8540029" cy="3583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826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468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20087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20796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70" y="4682836"/>
            <a:ext cx="8043863" cy="15597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4128" r="21813" b="2001"/>
          <a:stretch/>
        </p:blipFill>
        <p:spPr>
          <a:xfrm>
            <a:off x="0" y="397164"/>
            <a:ext cx="9144000" cy="6460836"/>
          </a:xfrm>
          <a:prstGeom prst="rect">
            <a:avLst/>
          </a:prstGeom>
        </p:spPr>
      </p:pic>
      <p:pic>
        <p:nvPicPr>
          <p:cNvPr id="6" name="Picture 5" title="University of Waterloo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8" t="16454" r="9794" b="19520"/>
          <a:stretch/>
        </p:blipFill>
        <p:spPr bwMode="gray">
          <a:xfrm>
            <a:off x="6728242" y="6049827"/>
            <a:ext cx="2220205" cy="7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0" y="396000"/>
            <a:ext cx="9144000" cy="6462000"/>
          </a:xfrm>
          <a:prstGeom prst="rect">
            <a:avLst/>
          </a:prstGeom>
        </p:spPr>
      </p:pic>
      <p:pic>
        <p:nvPicPr>
          <p:cNvPr id="12" name="Picture 11" title="University of Waterloo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8" t="16454" r="9794" b="19520"/>
          <a:stretch/>
        </p:blipFill>
        <p:spPr bwMode="gray">
          <a:xfrm>
            <a:off x="6728242" y="6049827"/>
            <a:ext cx="2220205" cy="7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5674"/>
          <a:stretch/>
        </p:blipFill>
        <p:spPr>
          <a:xfrm>
            <a:off x="-1" y="397164"/>
            <a:ext cx="9143999" cy="646083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8" t="16454" r="9794" b="19520"/>
          <a:stretch/>
        </p:blipFill>
        <p:spPr bwMode="gray">
          <a:xfrm>
            <a:off x="6728242" y="6049827"/>
            <a:ext cx="2220205" cy="7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non </a:t>
            </a:r>
            <a:r>
              <a:rPr lang="en-US" dirty="0" err="1"/>
              <a:t>sem</a:t>
            </a:r>
            <a:r>
              <a:rPr lang="en-US" dirty="0"/>
              <a:t> semper,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non </a:t>
            </a:r>
            <a:r>
              <a:rPr lang="en-US" dirty="0" err="1"/>
              <a:t>scelerisque</a:t>
            </a:r>
            <a:r>
              <a:rPr lang="en-US" dirty="0"/>
              <a:t> est.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Integer a magna non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et ligula </a:t>
            </a:r>
            <a:r>
              <a:rPr lang="en-US" dirty="0" err="1"/>
              <a:t>sed</a:t>
            </a:r>
            <a:r>
              <a:rPr lang="en-US" dirty="0"/>
              <a:t> maximus.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id libero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vitae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r="12500"/>
          <a:stretch/>
        </p:blipFill>
        <p:spPr>
          <a:xfrm>
            <a:off x="0" y="396000"/>
            <a:ext cx="9143999" cy="6462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97" y="6151026"/>
            <a:ext cx="2050473" cy="5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 CONTENT SLIDE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</a:t>
            </a:r>
            <a:br>
              <a:rPr lang="en-US" dirty="0"/>
            </a:b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</a:t>
            </a:r>
            <a:br>
              <a:rPr lang="en-US" dirty="0"/>
            </a:b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Subheading left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Lorem ipsum dolor sit amet, consectetuer adipiscing elit</a:t>
            </a:r>
          </a:p>
          <a:p>
            <a:r>
              <a:rPr lang="en-US"/>
              <a:t>Maecenas porttitor congue massa</a:t>
            </a:r>
          </a:p>
          <a:p>
            <a:r>
              <a:rPr lang="en-US"/>
              <a:t>Fusce posuere, magna sed pulvinar ultricies, purus lectus malesuada libero, sit amet commodo magna eros quis urna</a:t>
            </a:r>
          </a:p>
          <a:p>
            <a:r>
              <a:rPr lang="en-US"/>
              <a:t>Nunc viverra imperdiet enim.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Subheading right side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Lorem ipsum dolor sit amet, consectetuer adipiscing elit</a:t>
            </a:r>
          </a:p>
          <a:p>
            <a:r>
              <a:rPr lang="en-US"/>
              <a:t>Maecenas porttitor congue massa</a:t>
            </a:r>
          </a:p>
          <a:p>
            <a:r>
              <a:rPr lang="en-US"/>
              <a:t>Fusce posuere, magna sed pulvinar ultricies, purus lectus malesuada libero, sit amet commodo magna eros quis urna</a:t>
            </a:r>
          </a:p>
          <a:p>
            <a:r>
              <a:rPr lang="en-US"/>
              <a:t>Nunc viverra imperdiet enim.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TWO COLUMN COMPARISON CONTENT SLIDE LAYOUT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764" r="19741" b="764"/>
          <a:stretch/>
        </p:blipFill>
        <p:spPr>
          <a:xfrm>
            <a:off x="5201544" y="1382682"/>
            <a:ext cx="3670667" cy="339251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 HERE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3" y="1413165"/>
            <a:ext cx="4367853" cy="45951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Maecenas </a:t>
            </a:r>
            <a:r>
              <a:rPr lang="en-US" sz="1600" dirty="0" err="1"/>
              <a:t>porttitor</a:t>
            </a:r>
            <a:r>
              <a:rPr lang="en-US" sz="1600" dirty="0"/>
              <a:t> </a:t>
            </a:r>
            <a:r>
              <a:rPr lang="en-US" sz="1600" dirty="0" err="1"/>
              <a:t>congue</a:t>
            </a:r>
            <a:r>
              <a:rPr lang="en-US" sz="1600" dirty="0"/>
              <a:t> </a:t>
            </a:r>
            <a:r>
              <a:rPr lang="en-US" sz="1600" dirty="0" err="1"/>
              <a:t>massa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</a:t>
            </a:r>
            <a:r>
              <a:rPr lang="en-US" sz="1600" dirty="0" err="1"/>
              <a:t>posuere</a:t>
            </a:r>
            <a:r>
              <a:rPr lang="en-US" sz="1600" dirty="0"/>
              <a:t>, magna </a:t>
            </a:r>
            <a:r>
              <a:rPr lang="en-US" sz="1600" dirty="0" err="1"/>
              <a:t>sed</a:t>
            </a:r>
            <a:r>
              <a:rPr lang="en-US" sz="1600" dirty="0"/>
              <a:t> pulvinar </a:t>
            </a:r>
            <a:r>
              <a:rPr lang="en-US" sz="1600" dirty="0" err="1"/>
              <a:t>ultricies</a:t>
            </a:r>
            <a:r>
              <a:rPr lang="en-US" sz="1600" dirty="0"/>
              <a:t>, </a:t>
            </a:r>
            <a:r>
              <a:rPr lang="en-US" sz="1600" dirty="0" err="1"/>
              <a:t>purus</a:t>
            </a:r>
            <a:r>
              <a:rPr lang="en-US" sz="1600" dirty="0"/>
              <a:t> </a:t>
            </a:r>
            <a:r>
              <a:rPr lang="en-US" sz="1600" dirty="0" err="1"/>
              <a:t>lectus</a:t>
            </a:r>
            <a:r>
              <a:rPr lang="en-US" sz="1600" dirty="0"/>
              <a:t> </a:t>
            </a:r>
            <a:r>
              <a:rPr lang="en-US" sz="1600" dirty="0" err="1"/>
              <a:t>malesuada</a:t>
            </a:r>
            <a:r>
              <a:rPr lang="en-US" sz="1600" dirty="0"/>
              <a:t> libero,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  <a:r>
              <a:rPr lang="en-US" sz="1600" dirty="0" err="1"/>
              <a:t>commodo</a:t>
            </a:r>
            <a:r>
              <a:rPr lang="en-US" sz="1600" dirty="0"/>
              <a:t> magna </a:t>
            </a:r>
            <a:r>
              <a:rPr lang="en-US" sz="1600" dirty="0" err="1"/>
              <a:t>eros</a:t>
            </a:r>
            <a:r>
              <a:rPr lang="en-US" sz="1600" dirty="0"/>
              <a:t>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urna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Nunc </a:t>
            </a:r>
            <a:r>
              <a:rPr lang="en-US" sz="1600" dirty="0" err="1"/>
              <a:t>viverra</a:t>
            </a:r>
            <a:r>
              <a:rPr lang="en-US" sz="1600" dirty="0"/>
              <a:t> </a:t>
            </a:r>
            <a:r>
              <a:rPr lang="en-US" sz="1600" dirty="0" err="1"/>
              <a:t>imperdiet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est.</a:t>
            </a:r>
            <a:br>
              <a:rPr lang="en-US" sz="1600" dirty="0"/>
            </a:br>
            <a:r>
              <a:rPr lang="en-US" sz="1600" dirty="0" err="1"/>
              <a:t>Vivamus</a:t>
            </a:r>
            <a:r>
              <a:rPr lang="en-US" sz="1600" dirty="0"/>
              <a:t> a </a:t>
            </a:r>
            <a:r>
              <a:rPr lang="en-US" sz="1600" dirty="0" err="1"/>
              <a:t>tellus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 err="1"/>
              <a:t>Pellentesque</a:t>
            </a:r>
            <a:r>
              <a:rPr lang="en-US" sz="1600" dirty="0"/>
              <a:t> habitant </a:t>
            </a:r>
            <a:r>
              <a:rPr lang="en-US" sz="1600" dirty="0" err="1"/>
              <a:t>morbi</a:t>
            </a:r>
            <a:r>
              <a:rPr lang="en-US" sz="1600" dirty="0"/>
              <a:t> </a:t>
            </a:r>
            <a:r>
              <a:rPr lang="en-US" sz="1600" dirty="0" err="1"/>
              <a:t>tristique</a:t>
            </a:r>
            <a:br>
              <a:rPr lang="en-US" sz="1600" dirty="0"/>
            </a:br>
            <a:r>
              <a:rPr lang="en-US" sz="1600" dirty="0" err="1"/>
              <a:t>senectus</a:t>
            </a:r>
            <a:r>
              <a:rPr lang="en-US" sz="1600" dirty="0"/>
              <a:t> et </a:t>
            </a:r>
            <a:r>
              <a:rPr lang="en-US" sz="1600" dirty="0" err="1"/>
              <a:t>netus</a:t>
            </a:r>
            <a:r>
              <a:rPr lang="en-US" sz="1600" dirty="0"/>
              <a:t> et </a:t>
            </a:r>
            <a:r>
              <a:rPr lang="en-US" sz="1600" dirty="0" err="1"/>
              <a:t>malesuada</a:t>
            </a:r>
            <a:r>
              <a:rPr lang="en-US" sz="1600" dirty="0"/>
              <a:t> fames ac</a:t>
            </a:r>
            <a:br>
              <a:rPr lang="en-US" sz="1600" dirty="0"/>
            </a:br>
            <a:r>
              <a:rPr lang="en-US" sz="1600" dirty="0" err="1"/>
              <a:t>turpis</a:t>
            </a:r>
            <a:r>
              <a:rPr lang="en-US" sz="1600" dirty="0"/>
              <a:t> </a:t>
            </a:r>
            <a:r>
              <a:rPr lang="en-US" sz="1600" dirty="0" err="1"/>
              <a:t>egestas</a:t>
            </a:r>
            <a:r>
              <a:rPr lang="en-US" sz="1600" dirty="0"/>
              <a:t>. </a:t>
            </a:r>
            <a:r>
              <a:rPr lang="en-US" sz="1600" dirty="0" err="1"/>
              <a:t>Proin</a:t>
            </a:r>
            <a:r>
              <a:rPr lang="en-US" sz="1600" dirty="0"/>
              <a:t> pharetra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pede</a:t>
            </a:r>
            <a:r>
              <a:rPr lang="en-US" sz="1600" dirty="0"/>
              <a:t>. </a:t>
            </a:r>
            <a:r>
              <a:rPr lang="en-US" sz="1600" dirty="0" err="1"/>
              <a:t>Mauris</a:t>
            </a:r>
            <a:r>
              <a:rPr lang="en-US" sz="1600" dirty="0"/>
              <a:t> et </a:t>
            </a:r>
            <a:r>
              <a:rPr lang="en-US" sz="1600" dirty="0" err="1"/>
              <a:t>orci</a:t>
            </a:r>
            <a:r>
              <a:rPr lang="en-US" sz="1600" dirty="0"/>
              <a:t>. 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Maecenas </a:t>
            </a:r>
            <a:r>
              <a:rPr lang="en-US" sz="1600" dirty="0" err="1"/>
              <a:t>porttitor</a:t>
            </a:r>
            <a:r>
              <a:rPr lang="en-US" sz="1600" dirty="0"/>
              <a:t> </a:t>
            </a:r>
            <a:r>
              <a:rPr lang="en-US" sz="1600" dirty="0" err="1"/>
              <a:t>congue</a:t>
            </a:r>
            <a:r>
              <a:rPr lang="en-US" sz="1600" dirty="0"/>
              <a:t> </a:t>
            </a:r>
            <a:r>
              <a:rPr lang="en-US" sz="1600" dirty="0" err="1"/>
              <a:t>massa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</a:t>
            </a:r>
            <a:r>
              <a:rPr lang="en-US" sz="1600" dirty="0" err="1"/>
              <a:t>posuere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magna </a:t>
            </a:r>
            <a:r>
              <a:rPr lang="en-US" sz="1600" dirty="0" err="1"/>
              <a:t>sed</a:t>
            </a:r>
            <a:r>
              <a:rPr lang="en-US" sz="1600" dirty="0"/>
              <a:t> pulvinar </a:t>
            </a:r>
            <a:r>
              <a:rPr lang="en-US" sz="1600" dirty="0" err="1"/>
              <a:t>ultricies</a:t>
            </a:r>
            <a:r>
              <a:rPr lang="en-US" sz="1600" dirty="0"/>
              <a:t>, </a:t>
            </a:r>
            <a:r>
              <a:rPr lang="en-US" sz="1600" dirty="0" err="1"/>
              <a:t>purus</a:t>
            </a:r>
            <a:r>
              <a:rPr lang="en-US" sz="1600" dirty="0"/>
              <a:t> </a:t>
            </a:r>
            <a:r>
              <a:rPr lang="en-US" sz="1600" dirty="0" err="1"/>
              <a:t>lectus</a:t>
            </a:r>
            <a:r>
              <a:rPr lang="en-US" sz="1600" dirty="0"/>
              <a:t> </a:t>
            </a:r>
            <a:r>
              <a:rPr lang="en-US" sz="1600" dirty="0" err="1"/>
              <a:t>malesuada</a:t>
            </a:r>
            <a:r>
              <a:rPr lang="en-US" sz="1600" dirty="0"/>
              <a:t> libero,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  <a:r>
              <a:rPr lang="en-US" sz="1600" dirty="0" err="1"/>
              <a:t>commodo</a:t>
            </a:r>
            <a:br>
              <a:rPr lang="en-US" sz="1600" dirty="0"/>
            </a:br>
            <a:r>
              <a:rPr lang="en-US" sz="1600" dirty="0"/>
              <a:t>magna </a:t>
            </a:r>
            <a:r>
              <a:rPr lang="en-US" sz="1600" dirty="0" err="1"/>
              <a:t>eros</a:t>
            </a:r>
            <a:r>
              <a:rPr lang="en-US" sz="1600" dirty="0"/>
              <a:t>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urna</a:t>
            </a:r>
            <a:r>
              <a:rPr lang="en-US" sz="1600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90841" y="4913740"/>
            <a:ext cx="2817091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CREDIT: NAME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3462" y="5292435"/>
            <a:ext cx="312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. </a:t>
            </a:r>
            <a:r>
              <a:rPr lang="en-US" sz="1200" dirty="0" err="1"/>
              <a:t>Phasellus</a:t>
            </a:r>
            <a:r>
              <a:rPr lang="en-US" sz="1200" dirty="0"/>
              <a:t> non </a:t>
            </a:r>
            <a:r>
              <a:rPr lang="en-US" sz="1200" dirty="0" err="1"/>
              <a:t>sem</a:t>
            </a:r>
            <a:r>
              <a:rPr lang="en-US" sz="1200" dirty="0"/>
              <a:t> semper,</a:t>
            </a:r>
          </a:p>
          <a:p>
            <a:r>
              <a:rPr lang="en-US" sz="1200" dirty="0" err="1"/>
              <a:t>rhoncus</a:t>
            </a:r>
            <a:r>
              <a:rPr lang="en-US" sz="1200" dirty="0"/>
              <a:t> </a:t>
            </a:r>
            <a:r>
              <a:rPr lang="en-US" sz="1200" dirty="0" err="1"/>
              <a:t>quam</a:t>
            </a:r>
            <a:r>
              <a:rPr lang="en-US" sz="1200" dirty="0"/>
              <a:t> </a:t>
            </a:r>
            <a:r>
              <a:rPr lang="en-US" sz="1200" dirty="0" err="1"/>
              <a:t>nec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r="11338"/>
          <a:stretch/>
        </p:blipFill>
        <p:spPr>
          <a:xfrm>
            <a:off x="5996241" y="1930718"/>
            <a:ext cx="2656456" cy="22862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b="19121"/>
          <a:stretch/>
        </p:blipFill>
        <p:spPr>
          <a:xfrm>
            <a:off x="252947" y="1930719"/>
            <a:ext cx="2656456" cy="2286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1163" r="11265" b="14387"/>
          <a:stretch/>
        </p:blipFill>
        <p:spPr>
          <a:xfrm>
            <a:off x="3124594" y="1930719"/>
            <a:ext cx="2656456" cy="2286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2947" y="4369376"/>
            <a:ext cx="903909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912" y="4701885"/>
            <a:ext cx="27144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Lorem ipsum dolor sit </a:t>
            </a:r>
            <a:r>
              <a:rPr lang="en-US" sz="1050" dirty="0" err="1"/>
              <a:t>amet</a:t>
            </a:r>
            <a:r>
              <a:rPr lang="en-US" sz="1050" dirty="0"/>
              <a:t>, </a:t>
            </a:r>
            <a:r>
              <a:rPr lang="en-US" sz="1050" dirty="0" err="1"/>
              <a:t>consectetur</a:t>
            </a:r>
            <a:r>
              <a:rPr lang="en-US" sz="1050" dirty="0"/>
              <a:t> </a:t>
            </a:r>
            <a:r>
              <a:rPr lang="en-US" sz="1050" dirty="0" err="1"/>
              <a:t>adipiscing</a:t>
            </a:r>
            <a:r>
              <a:rPr lang="en-US" sz="1050" dirty="0"/>
              <a:t> </a:t>
            </a:r>
            <a:r>
              <a:rPr lang="en-US" sz="1050" dirty="0" err="1"/>
              <a:t>elit</a:t>
            </a:r>
            <a:r>
              <a:rPr lang="en-US" sz="1050" dirty="0"/>
              <a:t>. </a:t>
            </a:r>
            <a:r>
              <a:rPr lang="en-US" sz="1050" dirty="0" err="1"/>
              <a:t>Phasellus</a:t>
            </a:r>
            <a:r>
              <a:rPr lang="en-US" sz="1050" dirty="0"/>
              <a:t> non </a:t>
            </a:r>
            <a:r>
              <a:rPr lang="en-US" sz="1050" dirty="0" err="1"/>
              <a:t>sem</a:t>
            </a:r>
            <a:r>
              <a:rPr lang="en-US" sz="1050" dirty="0"/>
              <a:t> semper,</a:t>
            </a:r>
          </a:p>
          <a:p>
            <a:r>
              <a:rPr lang="en-US" sz="1050" dirty="0" err="1"/>
              <a:t>rhoncus</a:t>
            </a:r>
            <a:r>
              <a:rPr lang="en-US" sz="1050" dirty="0"/>
              <a:t> </a:t>
            </a:r>
            <a:r>
              <a:rPr lang="en-US" sz="1050" dirty="0" err="1"/>
              <a:t>quam</a:t>
            </a:r>
            <a:r>
              <a:rPr lang="en-US" sz="1050" dirty="0"/>
              <a:t> </a:t>
            </a:r>
            <a:r>
              <a:rPr lang="en-US" sz="1050" dirty="0" err="1"/>
              <a:t>nec</a:t>
            </a:r>
            <a:r>
              <a:rPr lang="en-US" sz="105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9335" y="4369376"/>
            <a:ext cx="903909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00982" y="4369376"/>
            <a:ext cx="903909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6559" y="4701885"/>
            <a:ext cx="27144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Lorem ipsum dolor sit </a:t>
            </a:r>
            <a:r>
              <a:rPr lang="en-US" sz="1050" dirty="0" err="1"/>
              <a:t>amet</a:t>
            </a:r>
            <a:r>
              <a:rPr lang="en-US" sz="1050" dirty="0"/>
              <a:t>, </a:t>
            </a:r>
            <a:r>
              <a:rPr lang="en-US" sz="1050" dirty="0" err="1"/>
              <a:t>consectetur</a:t>
            </a:r>
            <a:r>
              <a:rPr lang="en-US" sz="1050" dirty="0"/>
              <a:t> </a:t>
            </a:r>
            <a:r>
              <a:rPr lang="en-US" sz="1050" dirty="0" err="1"/>
              <a:t>adipiscing</a:t>
            </a:r>
            <a:r>
              <a:rPr lang="en-US" sz="1050" dirty="0"/>
              <a:t> </a:t>
            </a:r>
            <a:r>
              <a:rPr lang="en-US" sz="1050" dirty="0" err="1"/>
              <a:t>elit</a:t>
            </a:r>
            <a:r>
              <a:rPr lang="en-US" sz="1050" dirty="0"/>
              <a:t>. </a:t>
            </a:r>
            <a:r>
              <a:rPr lang="en-US" sz="1050" dirty="0" err="1"/>
              <a:t>Phasellus</a:t>
            </a:r>
            <a:r>
              <a:rPr lang="en-US" sz="1050" dirty="0"/>
              <a:t> non </a:t>
            </a:r>
            <a:r>
              <a:rPr lang="en-US" sz="1050" dirty="0" err="1"/>
              <a:t>sem</a:t>
            </a:r>
            <a:r>
              <a:rPr lang="en-US" sz="1050" dirty="0"/>
              <a:t> semper,</a:t>
            </a:r>
          </a:p>
          <a:p>
            <a:r>
              <a:rPr lang="en-US" sz="1050" dirty="0" err="1"/>
              <a:t>rhoncus</a:t>
            </a:r>
            <a:r>
              <a:rPr lang="en-US" sz="1050" dirty="0"/>
              <a:t> </a:t>
            </a:r>
            <a:r>
              <a:rPr lang="en-US" sz="1050" dirty="0" err="1"/>
              <a:t>quam</a:t>
            </a:r>
            <a:r>
              <a:rPr lang="en-US" sz="1050" dirty="0"/>
              <a:t> </a:t>
            </a:r>
            <a:r>
              <a:rPr lang="en-US" sz="1050" dirty="0" err="1"/>
              <a:t>nec</a:t>
            </a:r>
            <a:r>
              <a:rPr lang="en-US" sz="105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38206" y="4701885"/>
            <a:ext cx="27144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Lorem ipsum dolor sit </a:t>
            </a:r>
            <a:r>
              <a:rPr lang="en-US" sz="1050" dirty="0" err="1"/>
              <a:t>amet</a:t>
            </a:r>
            <a:r>
              <a:rPr lang="en-US" sz="1050" dirty="0"/>
              <a:t>, </a:t>
            </a:r>
            <a:r>
              <a:rPr lang="en-US" sz="1050" dirty="0" err="1"/>
              <a:t>consectetur</a:t>
            </a:r>
            <a:r>
              <a:rPr lang="en-US" sz="1050" dirty="0"/>
              <a:t> </a:t>
            </a:r>
            <a:r>
              <a:rPr lang="en-US" sz="1050" dirty="0" err="1"/>
              <a:t>adipiscing</a:t>
            </a:r>
            <a:r>
              <a:rPr lang="en-US" sz="1050" dirty="0"/>
              <a:t> </a:t>
            </a:r>
            <a:r>
              <a:rPr lang="en-US" sz="1050" dirty="0" err="1"/>
              <a:t>elit</a:t>
            </a:r>
            <a:r>
              <a:rPr lang="en-US" sz="1050" dirty="0"/>
              <a:t>. </a:t>
            </a:r>
            <a:r>
              <a:rPr lang="en-US" sz="1050" dirty="0" err="1"/>
              <a:t>Phasellus</a:t>
            </a:r>
            <a:r>
              <a:rPr lang="en-US" sz="1050" dirty="0"/>
              <a:t> non </a:t>
            </a:r>
            <a:r>
              <a:rPr lang="en-US" sz="1050" dirty="0" err="1"/>
              <a:t>sem</a:t>
            </a:r>
            <a:r>
              <a:rPr lang="en-US" sz="1050" dirty="0"/>
              <a:t> semper,</a:t>
            </a:r>
          </a:p>
          <a:p>
            <a:r>
              <a:rPr lang="en-US" sz="1050" dirty="0" err="1"/>
              <a:t>rhoncus</a:t>
            </a:r>
            <a:r>
              <a:rPr lang="en-US" sz="1050" dirty="0"/>
              <a:t> </a:t>
            </a:r>
            <a:r>
              <a:rPr lang="en-US" sz="1050" dirty="0" err="1"/>
              <a:t>quam</a:t>
            </a:r>
            <a:r>
              <a:rPr lang="en-US" sz="1050" dirty="0"/>
              <a:t> </a:t>
            </a:r>
            <a:r>
              <a:rPr lang="en-US" sz="1050" dirty="0" err="1"/>
              <a:t>nec</a:t>
            </a:r>
            <a:r>
              <a:rPr lang="en-US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92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OR THEME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non </a:t>
            </a:r>
            <a:r>
              <a:rPr lang="en-US" dirty="0" err="1"/>
              <a:t>sem</a:t>
            </a:r>
            <a:r>
              <a:rPr lang="en-US" dirty="0"/>
              <a:t> semper,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In non </a:t>
            </a:r>
            <a:r>
              <a:rPr lang="en-US" dirty="0" err="1"/>
              <a:t>scelerisque</a:t>
            </a:r>
            <a:r>
              <a:rPr lang="en-US" dirty="0"/>
              <a:t> est.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.”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NAME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“Lorem ipsum dolor sit amet, consectetur adipiscing elit. Phasellus non sem semper, rhoncus quam nec, suscipit erat. In non scelerisque est. Cras eu sodales mauris.”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NAME HERE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lum bright="10000" contrast="10000"/>
          </a:blip>
          <a:srcRect l="17664" r="3540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4x3" id="{BA8D503C-C11A-9648-BFE2-F41EE48FC381}" vid="{57895F78-9C0E-DA4A-9824-24573322C3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28</TotalTime>
  <Words>618</Words>
  <Application>Microsoft Macintosh PowerPoint</Application>
  <PresentationFormat>On-screen Show (4:3)</PresentationFormat>
  <Paragraphs>124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Video Puppetry: A Performative Interface for Cutout Animation</vt:lpstr>
      <vt:lpstr>Motivation</vt:lpstr>
      <vt:lpstr>Related Work</vt:lpstr>
      <vt:lpstr>TWO COLUMN CONTENT SLIDE LAYOUT</vt:lpstr>
      <vt:lpstr>TWO COLUMN COMPARISON CONTENT SLIDE LAYOUT</vt:lpstr>
      <vt:lpstr>PAGE TITLE HERE</vt:lpstr>
      <vt:lpstr>PAGE TITLE HERE</vt:lpstr>
      <vt:lpstr>CONTEXT OR THEME</vt:lpstr>
      <vt:lpstr>CONTEXT OR THEME</vt:lpstr>
      <vt:lpstr>PowerPoint Presentation</vt:lpstr>
      <vt:lpstr>PowerPoint Presentation</vt:lpstr>
      <vt:lpstr>PowerPoint Presentation</vt:lpstr>
      <vt:lpstr>INFOGRAPHIC SYMBOLS / STYLE</vt:lpstr>
      <vt:lpstr>MASTER SLIDE CHART OPTION 1</vt:lpstr>
      <vt:lpstr>MASTER SLIDE CHART OPTION 1 (accessible version)</vt:lpstr>
      <vt:lpstr>MASTER SLIDE CHART OPTION 2</vt:lpstr>
      <vt:lpstr>MASTER SLIDE CHART OPTION 2 (accessible version)</vt:lpstr>
      <vt:lpstr>MASTER SLIDE CHART OPTION 3</vt:lpstr>
      <vt:lpstr>MASTER SLIDE CHART OPTION 3 (accessible version)</vt:lpstr>
      <vt:lpstr>MASTER SLIDE CHART OPTION 4</vt:lpstr>
      <vt:lpstr>MASTER SLIDE CHART OPTION 4 (accessible version)</vt:lpstr>
      <vt:lpstr>MENU SYSTEM EXAMPLE</vt:lpstr>
      <vt:lpstr>MENU SYSTEM EXAMPLE</vt:lpstr>
      <vt:lpstr>MENU SYSTEM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Steve Yang</dc:creator>
  <cp:lastModifiedBy>Steve Yang</cp:lastModifiedBy>
  <cp:revision>4</cp:revision>
  <dcterms:created xsi:type="dcterms:W3CDTF">2018-01-30T05:24:29Z</dcterms:created>
  <dcterms:modified xsi:type="dcterms:W3CDTF">2018-01-30T05:53:07Z</dcterms:modified>
</cp:coreProperties>
</file>